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png&amp;w=3840&amp;q=75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1.xml" ContentType="application/vnd.openxmlformats-officedocument.presentationml.notesSlide+xml"/>
  <Override PartName="/ppt/tags/tag20.xml" ContentType="application/vnd.openxmlformats-officedocument.presentationml.tags+xml"/>
  <Override PartName="/ppt/notesSlides/notesSlide12.xml" ContentType="application/vnd.openxmlformats-officedocument.presentationml.notesSlide+xml"/>
  <Override PartName="/ppt/tags/tag21.xml" ContentType="application/vnd.openxmlformats-officedocument.presentationml.tags+xml"/>
  <Override PartName="/ppt/notesSlides/notesSlide1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4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5.xml" ContentType="application/vnd.openxmlformats-officedocument.presentationml.notesSlide+xml"/>
  <Override PartName="/ppt/tags/tag26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2"/>
  </p:sldMasterIdLst>
  <p:notesMasterIdLst>
    <p:notesMasterId r:id="rId19"/>
  </p:notesMasterIdLst>
  <p:handoutMasterIdLst>
    <p:handoutMasterId r:id="rId20"/>
  </p:handoutMasterIdLst>
  <p:sldIdLst>
    <p:sldId id="313" r:id="rId3"/>
    <p:sldId id="423" r:id="rId4"/>
    <p:sldId id="317" r:id="rId5"/>
    <p:sldId id="294" r:id="rId6"/>
    <p:sldId id="425" r:id="rId7"/>
    <p:sldId id="446" r:id="rId8"/>
    <p:sldId id="427" r:id="rId9"/>
    <p:sldId id="426" r:id="rId10"/>
    <p:sldId id="318" r:id="rId11"/>
    <p:sldId id="448" r:id="rId12"/>
    <p:sldId id="449" r:id="rId13"/>
    <p:sldId id="443" r:id="rId14"/>
    <p:sldId id="432" r:id="rId15"/>
    <p:sldId id="445" r:id="rId16"/>
    <p:sldId id="316" r:id="rId17"/>
    <p:sldId id="45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99"/>
    <a:srgbClr val="33CCFF"/>
    <a:srgbClr val="FF5050"/>
    <a:srgbClr val="3C3835"/>
    <a:srgbClr val="20419A"/>
    <a:srgbClr val="763F98"/>
    <a:srgbClr val="00B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61" autoAdjust="0"/>
  </p:normalViewPr>
  <p:slideViewPr>
    <p:cSldViewPr snapToGrid="0" snapToObjects="1" showGuides="1">
      <p:cViewPr varScale="1">
        <p:scale>
          <a:sx n="70" d="100"/>
          <a:sy n="70" d="100"/>
        </p:scale>
        <p:origin x="423" y="4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hira Z" userId="adb8d1b10d626fd4" providerId="LiveId" clId="{BB768D2B-9495-4D56-BA47-5B35D67C5728}"/>
    <pc:docChg chg="undo redo custSel addSld delSld modSld sldOrd">
      <pc:chgData name="Zahira Z" userId="adb8d1b10d626fd4" providerId="LiveId" clId="{BB768D2B-9495-4D56-BA47-5B35D67C5728}" dt="2026-07-21T10:39:38.743" v="3538" actId="114"/>
      <pc:docMkLst>
        <pc:docMk/>
      </pc:docMkLst>
      <pc:sldChg chg="addSp delSp modSp mod ord">
        <pc:chgData name="Zahira Z" userId="adb8d1b10d626fd4" providerId="LiveId" clId="{BB768D2B-9495-4D56-BA47-5B35D67C5728}" dt="2026-07-20T08:34:51.099" v="3352" actId="404"/>
        <pc:sldMkLst>
          <pc:docMk/>
          <pc:sldMk cId="829796174" sldId="294"/>
        </pc:sldMkLst>
        <pc:spChg chg="add del mod">
          <ac:chgData name="Zahira Z" userId="adb8d1b10d626fd4" providerId="LiveId" clId="{BB768D2B-9495-4D56-BA47-5B35D67C5728}" dt="2026-07-20T07:25:55.601" v="3343" actId="478"/>
          <ac:spMkLst>
            <pc:docMk/>
            <pc:sldMk cId="829796174" sldId="294"/>
            <ac:spMk id="2" creationId="{B4EC3DCB-265E-D9D3-7D2C-A1B524224C90}"/>
          </ac:spMkLst>
        </pc:spChg>
        <pc:spChg chg="mod">
          <ac:chgData name="Zahira Z" userId="adb8d1b10d626fd4" providerId="LiveId" clId="{BB768D2B-9495-4D56-BA47-5B35D67C5728}" dt="2026-07-20T08:34:51.099" v="3352" actId="404"/>
          <ac:spMkLst>
            <pc:docMk/>
            <pc:sldMk cId="829796174" sldId="294"/>
            <ac:spMk id="3" creationId="{25FC22D7-9BB7-F6DB-1F58-50384AC4258E}"/>
          </ac:spMkLst>
        </pc:spChg>
        <pc:spChg chg="del">
          <ac:chgData name="Zahira Z" userId="adb8d1b10d626fd4" providerId="LiveId" clId="{BB768D2B-9495-4D56-BA47-5B35D67C5728}" dt="2026-07-20T07:23:20.317" v="3320" actId="478"/>
          <ac:spMkLst>
            <pc:docMk/>
            <pc:sldMk cId="829796174" sldId="294"/>
            <ac:spMk id="4" creationId="{FFB60713-D07D-B14B-AAE7-9231E666415E}"/>
          </ac:spMkLst>
        </pc:spChg>
      </pc:sldChg>
      <pc:sldChg chg="addSp delSp modSp mod ord">
        <pc:chgData name="Zahira Z" userId="adb8d1b10d626fd4" providerId="LiveId" clId="{BB768D2B-9495-4D56-BA47-5B35D67C5728}" dt="2026-07-19T14:05:36.264" v="771" actId="14100"/>
        <pc:sldMkLst>
          <pc:docMk/>
          <pc:sldMk cId="1390315197" sldId="313"/>
        </pc:sldMkLst>
        <pc:spChg chg="add mod">
          <ac:chgData name="Zahira Z" userId="adb8d1b10d626fd4" providerId="LiveId" clId="{BB768D2B-9495-4D56-BA47-5B35D67C5728}" dt="2026-07-19T14:05:36.264" v="771" actId="14100"/>
          <ac:spMkLst>
            <pc:docMk/>
            <pc:sldMk cId="1390315197" sldId="313"/>
            <ac:spMk id="14" creationId="{6CD10595-351C-33BD-9C71-76E86004765D}"/>
          </ac:spMkLst>
        </pc:spChg>
        <pc:spChg chg="add mod">
          <ac:chgData name="Zahira Z" userId="adb8d1b10d626fd4" providerId="LiveId" clId="{BB768D2B-9495-4D56-BA47-5B35D67C5728}" dt="2026-07-19T14:05:26.132" v="770" actId="1076"/>
          <ac:spMkLst>
            <pc:docMk/>
            <pc:sldMk cId="1390315197" sldId="313"/>
            <ac:spMk id="16" creationId="{1E64B8E1-6C87-3E0B-F631-B6295973AD92}"/>
          </ac:spMkLst>
        </pc:spChg>
        <pc:picChg chg="add mod">
          <ac:chgData name="Zahira Z" userId="adb8d1b10d626fd4" providerId="LiveId" clId="{BB768D2B-9495-4D56-BA47-5B35D67C5728}" dt="2026-07-19T05:34:00.191" v="543" actId="14100"/>
          <ac:picMkLst>
            <pc:docMk/>
            <pc:sldMk cId="1390315197" sldId="313"/>
            <ac:picMk id="12" creationId="{10A22B0B-38D6-5376-0B2B-CA82208989CC}"/>
          </ac:picMkLst>
        </pc:picChg>
      </pc:sldChg>
      <pc:sldChg chg="delSp modSp mod ord">
        <pc:chgData name="Zahira Z" userId="adb8d1b10d626fd4" providerId="LiveId" clId="{BB768D2B-9495-4D56-BA47-5B35D67C5728}" dt="2026-07-20T07:23:55.014" v="3326" actId="478"/>
        <pc:sldMkLst>
          <pc:docMk/>
          <pc:sldMk cId="960771184" sldId="316"/>
        </pc:sldMkLst>
        <pc:spChg chg="del">
          <ac:chgData name="Zahira Z" userId="adb8d1b10d626fd4" providerId="LiveId" clId="{BB768D2B-9495-4D56-BA47-5B35D67C5728}" dt="2026-07-20T07:23:55.014" v="3326" actId="478"/>
          <ac:spMkLst>
            <pc:docMk/>
            <pc:sldMk cId="960771184" sldId="316"/>
            <ac:spMk id="4" creationId="{FFB60713-D07D-B14B-AAE7-9231E666415E}"/>
          </ac:spMkLst>
        </pc:spChg>
        <pc:spChg chg="mod">
          <ac:chgData name="Zahira Z" userId="adb8d1b10d626fd4" providerId="LiveId" clId="{BB768D2B-9495-4D56-BA47-5B35D67C5728}" dt="2026-07-19T06:23:19.141" v="750" actId="1076"/>
          <ac:spMkLst>
            <pc:docMk/>
            <pc:sldMk cId="960771184" sldId="316"/>
            <ac:spMk id="10" creationId="{88365E20-35F7-40A1-83BE-4DCC20E59A3C}"/>
          </ac:spMkLst>
        </pc:spChg>
      </pc:sldChg>
      <pc:sldChg chg="addSp delSp modSp mod ord modAnim">
        <pc:chgData name="Zahira Z" userId="adb8d1b10d626fd4" providerId="LiveId" clId="{BB768D2B-9495-4D56-BA47-5B35D67C5728}" dt="2026-07-21T09:53:09.929" v="3411"/>
        <pc:sldMkLst>
          <pc:docMk/>
          <pc:sldMk cId="2601369463" sldId="317"/>
        </pc:sldMkLst>
        <pc:spChg chg="add del mod">
          <ac:chgData name="Zahira Z" userId="adb8d1b10d626fd4" providerId="LiveId" clId="{BB768D2B-9495-4D56-BA47-5B35D67C5728}" dt="2026-07-20T05:58:13.433" v="2637" actId="478"/>
          <ac:spMkLst>
            <pc:docMk/>
            <pc:sldMk cId="2601369463" sldId="317"/>
            <ac:spMk id="3" creationId="{3C3D7EC2-064C-67D2-EA17-5C4EA9BD9F15}"/>
          </ac:spMkLst>
        </pc:spChg>
        <pc:spChg chg="del mod">
          <ac:chgData name="Zahira Z" userId="adb8d1b10d626fd4" providerId="LiveId" clId="{BB768D2B-9495-4D56-BA47-5B35D67C5728}" dt="2026-07-20T07:23:17.084" v="3319" actId="478"/>
          <ac:spMkLst>
            <pc:docMk/>
            <pc:sldMk cId="2601369463" sldId="317"/>
            <ac:spMk id="4" creationId="{3D3A0713-D1D5-9E60-0505-E75F8BDA9978}"/>
          </ac:spMkLst>
        </pc:spChg>
        <pc:spChg chg="del mod">
          <ac:chgData name="Zahira Z" userId="adb8d1b10d626fd4" providerId="LiveId" clId="{BB768D2B-9495-4D56-BA47-5B35D67C5728}" dt="2026-07-20T00:48:44.212" v="1362" actId="478"/>
          <ac:spMkLst>
            <pc:docMk/>
            <pc:sldMk cId="2601369463" sldId="317"/>
            <ac:spMk id="5" creationId="{5A1994D8-947D-CA18-1EF2-3B6703DF3EA0}"/>
          </ac:spMkLst>
        </pc:spChg>
        <pc:spChg chg="add mod">
          <ac:chgData name="Zahira Z" userId="adb8d1b10d626fd4" providerId="LiveId" clId="{BB768D2B-9495-4D56-BA47-5B35D67C5728}" dt="2026-07-20T05:46:25.631" v="2618" actId="255"/>
          <ac:spMkLst>
            <pc:docMk/>
            <pc:sldMk cId="2601369463" sldId="317"/>
            <ac:spMk id="22" creationId="{E37EA301-13E9-60D1-9E98-E3121028BDD8}"/>
          </ac:spMkLst>
        </pc:spChg>
        <pc:spChg chg="add mod">
          <ac:chgData name="Zahira Z" userId="adb8d1b10d626fd4" providerId="LiveId" clId="{BB768D2B-9495-4D56-BA47-5B35D67C5728}" dt="2026-07-20T05:46:25.631" v="2618" actId="255"/>
          <ac:spMkLst>
            <pc:docMk/>
            <pc:sldMk cId="2601369463" sldId="317"/>
            <ac:spMk id="24" creationId="{98FBBF5F-09A4-5965-FAA5-3777A9258D34}"/>
          </ac:spMkLst>
        </pc:spChg>
        <pc:spChg chg="add mod">
          <ac:chgData name="Zahira Z" userId="adb8d1b10d626fd4" providerId="LiveId" clId="{BB768D2B-9495-4D56-BA47-5B35D67C5728}" dt="2026-07-20T05:46:39.871" v="2620" actId="2711"/>
          <ac:spMkLst>
            <pc:docMk/>
            <pc:sldMk cId="2601369463" sldId="317"/>
            <ac:spMk id="26" creationId="{4D68EFE6-A1EF-9ECC-9F4F-90CD9C4C5098}"/>
          </ac:spMkLst>
        </pc:spChg>
        <pc:spChg chg="add mod">
          <ac:chgData name="Zahira Z" userId="adb8d1b10d626fd4" providerId="LiveId" clId="{BB768D2B-9495-4D56-BA47-5B35D67C5728}" dt="2026-07-20T05:46:50.942" v="2622" actId="1076"/>
          <ac:spMkLst>
            <pc:docMk/>
            <pc:sldMk cId="2601369463" sldId="317"/>
            <ac:spMk id="28" creationId="{C14BBD73-68AA-8937-0FA4-427899B0B916}"/>
          </ac:spMkLst>
        </pc:spChg>
        <pc:spChg chg="add mod">
          <ac:chgData name="Zahira Z" userId="adb8d1b10d626fd4" providerId="LiveId" clId="{BB768D2B-9495-4D56-BA47-5B35D67C5728}" dt="2026-07-20T05:47:02.900" v="2624" actId="1076"/>
          <ac:spMkLst>
            <pc:docMk/>
            <pc:sldMk cId="2601369463" sldId="317"/>
            <ac:spMk id="30" creationId="{3FA1CDC9-6F91-FFB2-64C6-5F24E9E986E3}"/>
          </ac:spMkLst>
        </pc:spChg>
        <pc:spChg chg="add del mod">
          <ac:chgData name="Zahira Z" userId="adb8d1b10d626fd4" providerId="LiveId" clId="{BB768D2B-9495-4D56-BA47-5B35D67C5728}" dt="2026-07-20T07:26:32.969" v="3345" actId="478"/>
          <ac:spMkLst>
            <pc:docMk/>
            <pc:sldMk cId="2601369463" sldId="317"/>
            <ac:spMk id="32" creationId="{570344F0-2E2E-D8E0-EBCA-41931073858E}"/>
          </ac:spMkLst>
        </pc:spChg>
        <pc:picChg chg="add del mod">
          <ac:chgData name="Zahira Z" userId="adb8d1b10d626fd4" providerId="LiveId" clId="{BB768D2B-9495-4D56-BA47-5B35D67C5728}" dt="2026-07-20T00:43:06.212" v="1303" actId="478"/>
          <ac:picMkLst>
            <pc:docMk/>
            <pc:sldMk cId="2601369463" sldId="317"/>
            <ac:picMk id="16" creationId="{D82BD819-381D-78D6-A223-35075000CDA3}"/>
          </ac:picMkLst>
        </pc:picChg>
        <pc:picChg chg="add del">
          <ac:chgData name="Zahira Z" userId="adb8d1b10d626fd4" providerId="LiveId" clId="{BB768D2B-9495-4D56-BA47-5B35D67C5728}" dt="2026-07-20T00:45:26.075" v="1304" actId="478"/>
          <ac:picMkLst>
            <pc:docMk/>
            <pc:sldMk cId="2601369463" sldId="317"/>
            <ac:picMk id="19" creationId="{32B10238-B540-5755-B4AB-17025DE0A255}"/>
          </ac:picMkLst>
        </pc:picChg>
        <pc:picChg chg="add del mod modCrop">
          <ac:chgData name="Zahira Z" userId="adb8d1b10d626fd4" providerId="LiveId" clId="{BB768D2B-9495-4D56-BA47-5B35D67C5728}" dt="2026-07-20T05:57:40.247" v="2631" actId="21"/>
          <ac:picMkLst>
            <pc:docMk/>
            <pc:sldMk cId="2601369463" sldId="317"/>
            <ac:picMk id="20" creationId="{D88DC1BA-FBFF-6A96-3AC1-6091FBAAF1AC}"/>
          </ac:picMkLst>
        </pc:picChg>
        <pc:picChg chg="add mod">
          <ac:chgData name="Zahira Z" userId="adb8d1b10d626fd4" providerId="LiveId" clId="{BB768D2B-9495-4D56-BA47-5B35D67C5728}" dt="2026-07-20T05:58:18.463" v="2638" actId="1076"/>
          <ac:picMkLst>
            <pc:docMk/>
            <pc:sldMk cId="2601369463" sldId="317"/>
            <ac:picMk id="31" creationId="{93171F53-AC87-C71E-C4AB-28434D2D3C27}"/>
          </ac:picMkLst>
        </pc:picChg>
      </pc:sldChg>
      <pc:sldChg chg="addSp delSp modSp mod ord modAnim">
        <pc:chgData name="Zahira Z" userId="adb8d1b10d626fd4" providerId="LiveId" clId="{BB768D2B-9495-4D56-BA47-5B35D67C5728}" dt="2026-07-21T10:07:08.686" v="3451"/>
        <pc:sldMkLst>
          <pc:docMk/>
          <pc:sldMk cId="21131336" sldId="318"/>
        </pc:sldMkLst>
        <pc:spChg chg="add del mod">
          <ac:chgData name="Zahira Z" userId="adb8d1b10d626fd4" providerId="LiveId" clId="{BB768D2B-9495-4D56-BA47-5B35D67C5728}" dt="2026-07-20T02:04:48.473" v="2054" actId="478"/>
          <ac:spMkLst>
            <pc:docMk/>
            <pc:sldMk cId="21131336" sldId="318"/>
            <ac:spMk id="3" creationId="{FD18FA88-886B-71F7-FEFE-3D9BE20DF1B2}"/>
          </ac:spMkLst>
        </pc:spChg>
        <pc:spChg chg="del">
          <ac:chgData name="Zahira Z" userId="adb8d1b10d626fd4" providerId="LiveId" clId="{BB768D2B-9495-4D56-BA47-5B35D67C5728}" dt="2026-07-20T07:23:36.824" v="3324" actId="478"/>
          <ac:spMkLst>
            <pc:docMk/>
            <pc:sldMk cId="21131336" sldId="318"/>
            <ac:spMk id="4" creationId="{EEB3A8B8-94E3-0E90-9F1B-D5C6B057D0E2}"/>
          </ac:spMkLst>
        </pc:spChg>
        <pc:spChg chg="del">
          <ac:chgData name="Zahira Z" userId="adb8d1b10d626fd4" providerId="LiveId" clId="{BB768D2B-9495-4D56-BA47-5B35D67C5728}" dt="2026-07-20T02:24:42.533" v="2224" actId="478"/>
          <ac:spMkLst>
            <pc:docMk/>
            <pc:sldMk cId="21131336" sldId="318"/>
            <ac:spMk id="5" creationId="{61393273-57B7-6736-0890-81267BD9CA08}"/>
          </ac:spMkLst>
        </pc:spChg>
        <pc:spChg chg="add mod">
          <ac:chgData name="Zahira Z" userId="adb8d1b10d626fd4" providerId="LiveId" clId="{BB768D2B-9495-4D56-BA47-5B35D67C5728}" dt="2026-07-20T02:13:07.119" v="2113" actId="1076"/>
          <ac:spMkLst>
            <pc:docMk/>
            <pc:sldMk cId="21131336" sldId="318"/>
            <ac:spMk id="12" creationId="{221B954B-83DA-BB77-9B0B-4E6846C8EE72}"/>
          </ac:spMkLst>
        </pc:spChg>
        <pc:spChg chg="add mod">
          <ac:chgData name="Zahira Z" userId="adb8d1b10d626fd4" providerId="LiveId" clId="{BB768D2B-9495-4D56-BA47-5B35D67C5728}" dt="2026-07-20T06:42:41.071" v="2921" actId="1076"/>
          <ac:spMkLst>
            <pc:docMk/>
            <pc:sldMk cId="21131336" sldId="318"/>
            <ac:spMk id="20" creationId="{584EF3EF-32CF-35F6-1B8A-8C5C67491FBE}"/>
          </ac:spMkLst>
        </pc:spChg>
        <pc:spChg chg="add mod">
          <ac:chgData name="Zahira Z" userId="adb8d1b10d626fd4" providerId="LiveId" clId="{BB768D2B-9495-4D56-BA47-5B35D67C5728}" dt="2026-07-20T06:42:36.837" v="2920" actId="1076"/>
          <ac:spMkLst>
            <pc:docMk/>
            <pc:sldMk cId="21131336" sldId="318"/>
            <ac:spMk id="22" creationId="{B8C12198-C00C-77BF-53EB-2ACB1716AE99}"/>
          </ac:spMkLst>
        </pc:spChg>
        <pc:spChg chg="add mod">
          <ac:chgData name="Zahira Z" userId="adb8d1b10d626fd4" providerId="LiveId" clId="{BB768D2B-9495-4D56-BA47-5B35D67C5728}" dt="2026-07-20T06:42:30.937" v="2919" actId="1076"/>
          <ac:spMkLst>
            <pc:docMk/>
            <pc:sldMk cId="21131336" sldId="318"/>
            <ac:spMk id="24" creationId="{47AECE4A-E388-88D3-DB54-FDCE15966EEA}"/>
          </ac:spMkLst>
        </pc:spChg>
        <pc:spChg chg="add mod">
          <ac:chgData name="Zahira Z" userId="adb8d1b10d626fd4" providerId="LiveId" clId="{BB768D2B-9495-4D56-BA47-5B35D67C5728}" dt="2026-07-20T06:41:15.281" v="2914" actId="207"/>
          <ac:spMkLst>
            <pc:docMk/>
            <pc:sldMk cId="21131336" sldId="318"/>
            <ac:spMk id="26" creationId="{767BE0CC-600B-6A13-E650-5ECDB07496C9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30" creationId="{F8C1B49B-BB4B-EE1A-BBF6-2C32FFB4E2E6}"/>
          </ac:spMkLst>
        </pc:spChg>
        <pc:spChg chg="del topLvl">
          <ac:chgData name="Zahira Z" userId="adb8d1b10d626fd4" providerId="LiveId" clId="{BB768D2B-9495-4D56-BA47-5B35D67C5728}" dt="2026-07-20T01:58:11.649" v="2022" actId="478"/>
          <ac:spMkLst>
            <pc:docMk/>
            <pc:sldMk cId="21131336" sldId="318"/>
            <ac:spMk id="31" creationId="{F18C3DE0-08BF-59A0-C4BB-3B36D981BE78}"/>
          </ac:spMkLst>
        </pc:spChg>
        <pc:spChg chg="add del 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33" creationId="{562E441E-EDCA-E816-7A79-C1F7FE154ECF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34" creationId="{AC5F0449-2D96-D5A8-59F1-ECB3E8DD9350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36" creationId="{F9EEF62C-1042-3B8F-22A9-2BEFDAD8D8E3}"/>
          </ac:spMkLst>
        </pc:spChg>
        <pc:spChg chg="del topLvl">
          <ac:chgData name="Zahira Z" userId="adb8d1b10d626fd4" providerId="LiveId" clId="{BB768D2B-9495-4D56-BA47-5B35D67C5728}" dt="2026-07-20T02:05:13.242" v="2064" actId="478"/>
          <ac:spMkLst>
            <pc:docMk/>
            <pc:sldMk cId="21131336" sldId="318"/>
            <ac:spMk id="37" creationId="{AA3288FD-BC93-5B5A-11E2-5C1156979377}"/>
          </ac:spMkLst>
        </pc:spChg>
        <pc:spChg chg="mod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39" creationId="{F8EBDDA5-BFCC-FD2D-8F2B-B7D186AFC73C}"/>
          </ac:spMkLst>
        </pc:spChg>
        <pc:spChg chg="mod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40" creationId="{067CA7FE-9267-62AC-B8A6-B500624F87C7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41" creationId="{C005B314-CBA9-37F1-ECA0-15239FB7BA29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42" creationId="{4856C1DF-53D9-02B4-6AE3-093EED7F441D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43" creationId="{468D55E7-7361-7E64-6BF1-7602E627EAC5}"/>
          </ac:spMkLst>
        </pc:spChg>
        <pc:spChg chg="mod topLvl">
          <ac:chgData name="Zahira Z" userId="adb8d1b10d626fd4" providerId="LiveId" clId="{BB768D2B-9495-4D56-BA47-5B35D67C5728}" dt="2026-07-21T10:00:58.272" v="3428" actId="165"/>
          <ac:spMkLst>
            <pc:docMk/>
            <pc:sldMk cId="21131336" sldId="318"/>
            <ac:spMk id="44" creationId="{8F2D4C5B-14A0-E8A0-8397-F854CACB4A36}"/>
          </ac:spMkLst>
        </pc:spChg>
        <pc:spChg chg="mod">
          <ac:chgData name="Zahira Z" userId="adb8d1b10d626fd4" providerId="LiveId" clId="{BB768D2B-9495-4D56-BA47-5B35D67C5728}" dt="2026-07-20T06:29:00.597" v="2777" actId="1076"/>
          <ac:spMkLst>
            <pc:docMk/>
            <pc:sldMk cId="21131336" sldId="318"/>
            <ac:spMk id="45" creationId="{FCF6C45B-D236-6374-43B1-1531607B1692}"/>
          </ac:spMkLst>
        </pc:spChg>
        <pc:grpChg chg="mod">
          <ac:chgData name="Zahira Z" userId="adb8d1b10d626fd4" providerId="LiveId" clId="{BB768D2B-9495-4D56-BA47-5B35D67C5728}" dt="2026-07-20T06:29:31.594" v="2781" actId="1076"/>
          <ac:grpSpMkLst>
            <pc:docMk/>
            <pc:sldMk cId="21131336" sldId="318"/>
            <ac:grpSpMk id="15" creationId="{E430540E-D084-F13E-A219-F0277D0FE3A2}"/>
          </ac:grpSpMkLst>
        </pc:grpChg>
        <pc:grpChg chg="del">
          <ac:chgData name="Zahira Z" userId="adb8d1b10d626fd4" providerId="LiveId" clId="{BB768D2B-9495-4D56-BA47-5B35D67C5728}" dt="2026-07-20T01:58:11.649" v="2022" actId="478"/>
          <ac:grpSpMkLst>
            <pc:docMk/>
            <pc:sldMk cId="21131336" sldId="318"/>
            <ac:grpSpMk id="29" creationId="{7552CC2B-20CE-AAE0-0D5C-997C3050043C}"/>
          </ac:grpSpMkLst>
        </pc:grpChg>
        <pc:grpChg chg="add del mod">
          <ac:chgData name="Zahira Z" userId="adb8d1b10d626fd4" providerId="LiveId" clId="{BB768D2B-9495-4D56-BA47-5B35D67C5728}" dt="2026-07-21T10:01:41.003" v="3433" actId="1076"/>
          <ac:grpSpMkLst>
            <pc:docMk/>
            <pc:sldMk cId="21131336" sldId="318"/>
            <ac:grpSpMk id="32" creationId="{2B473463-EF30-C120-C48F-1398CAF9156F}"/>
          </ac:grpSpMkLst>
        </pc:grpChg>
        <pc:grpChg chg="del">
          <ac:chgData name="Zahira Z" userId="adb8d1b10d626fd4" providerId="LiveId" clId="{BB768D2B-9495-4D56-BA47-5B35D67C5728}" dt="2026-07-20T02:05:13.242" v="2064" actId="478"/>
          <ac:grpSpMkLst>
            <pc:docMk/>
            <pc:sldMk cId="21131336" sldId="318"/>
            <ac:grpSpMk id="35" creationId="{2805C5B6-E504-C1B7-7DD4-E69FB7A439B2}"/>
          </ac:grpSpMkLst>
        </pc:grpChg>
        <pc:picChg chg="del mod">
          <ac:chgData name="Zahira Z" userId="adb8d1b10d626fd4" providerId="LiveId" clId="{BB768D2B-9495-4D56-BA47-5B35D67C5728}" dt="2026-07-20T06:32:19.557" v="2782" actId="478"/>
          <ac:picMkLst>
            <pc:docMk/>
            <pc:sldMk cId="21131336" sldId="318"/>
            <ac:picMk id="6" creationId="{9EF4502F-FC7D-5C68-AA38-1D5EBE97B729}"/>
          </ac:picMkLst>
        </pc:picChg>
        <pc:picChg chg="add mod ord modCrop">
          <ac:chgData name="Zahira Z" userId="adb8d1b10d626fd4" providerId="LiveId" clId="{BB768D2B-9495-4D56-BA47-5B35D67C5728}" dt="2026-07-20T06:29:04.339" v="2778" actId="1076"/>
          <ac:picMkLst>
            <pc:docMk/>
            <pc:sldMk cId="21131336" sldId="318"/>
            <ac:picMk id="7" creationId="{C4D466FB-BB6E-7E46-8335-B23BD8816FB7}"/>
          </ac:picMkLst>
        </pc:picChg>
        <pc:picChg chg="add mod modCrop">
          <ac:chgData name="Zahira Z" userId="adb8d1b10d626fd4" providerId="LiveId" clId="{BB768D2B-9495-4D56-BA47-5B35D67C5728}" dt="2026-07-20T06:29:16.372" v="2779" actId="164"/>
          <ac:picMkLst>
            <pc:docMk/>
            <pc:sldMk cId="21131336" sldId="318"/>
            <ac:picMk id="8" creationId="{6969E6A0-CAB2-A0D6-3F83-541E6DEFC489}"/>
          </ac:picMkLst>
        </pc:picChg>
        <pc:picChg chg="add del mod ord">
          <ac:chgData name="Zahira Z" userId="adb8d1b10d626fd4" providerId="LiveId" clId="{BB768D2B-9495-4D56-BA47-5B35D67C5728}" dt="2026-07-20T02:11:52.794" v="2106" actId="478"/>
          <ac:picMkLst>
            <pc:docMk/>
            <pc:sldMk cId="21131336" sldId="318"/>
            <ac:picMk id="9" creationId="{C5FDAEBB-4639-3BDE-75CF-4D80B4B048AB}"/>
          </ac:picMkLst>
        </pc:picChg>
        <pc:picChg chg="add mod">
          <ac:chgData name="Zahira Z" userId="adb8d1b10d626fd4" providerId="LiveId" clId="{BB768D2B-9495-4D56-BA47-5B35D67C5728}" dt="2026-07-20T06:29:16.372" v="2779" actId="164"/>
          <ac:picMkLst>
            <pc:docMk/>
            <pc:sldMk cId="21131336" sldId="318"/>
            <ac:picMk id="10" creationId="{BDA9C8A8-84AB-E808-FFF0-F13E21B93266}"/>
          </ac:picMkLst>
        </pc:picChg>
        <pc:picChg chg="add mod ord">
          <ac:chgData name="Zahira Z" userId="adb8d1b10d626fd4" providerId="LiveId" clId="{BB768D2B-9495-4D56-BA47-5B35D67C5728}" dt="2026-07-20T06:29:16.372" v="2779" actId="164"/>
          <ac:picMkLst>
            <pc:docMk/>
            <pc:sldMk cId="21131336" sldId="318"/>
            <ac:picMk id="14" creationId="{51B22DF3-FBE9-26C0-C462-C9A32E2A0875}"/>
          </ac:picMkLst>
        </pc:picChg>
        <pc:picChg chg="add del mod modCrop">
          <ac:chgData name="Zahira Z" userId="adb8d1b10d626fd4" providerId="LiveId" clId="{BB768D2B-9495-4D56-BA47-5B35D67C5728}" dt="2026-07-20T06:35:26.674" v="2792" actId="478"/>
          <ac:picMkLst>
            <pc:docMk/>
            <pc:sldMk cId="21131336" sldId="318"/>
            <ac:picMk id="16" creationId="{1537AF1B-D67C-9A32-917E-20307ABF5878}"/>
          </ac:picMkLst>
        </pc:picChg>
        <pc:picChg chg="add del mod">
          <ac:chgData name="Zahira Z" userId="adb8d1b10d626fd4" providerId="LiveId" clId="{BB768D2B-9495-4D56-BA47-5B35D67C5728}" dt="2026-07-20T06:36:01.320" v="2798" actId="478"/>
          <ac:picMkLst>
            <pc:docMk/>
            <pc:sldMk cId="21131336" sldId="318"/>
            <ac:picMk id="17" creationId="{2A85E133-6611-7231-2937-40EEA04466CF}"/>
          </ac:picMkLst>
        </pc:picChg>
        <pc:picChg chg="add mod">
          <ac:chgData name="Zahira Z" userId="adb8d1b10d626fd4" providerId="LiveId" clId="{BB768D2B-9495-4D56-BA47-5B35D67C5728}" dt="2026-07-20T06:36:21.903" v="2803" actId="14100"/>
          <ac:picMkLst>
            <pc:docMk/>
            <pc:sldMk cId="21131336" sldId="318"/>
            <ac:picMk id="18" creationId="{C2A5DD91-42D9-62EC-9F52-C523F9A960A4}"/>
          </ac:picMkLst>
        </pc:picChg>
        <pc:picChg chg="del">
          <ac:chgData name="Zahira Z" userId="adb8d1b10d626fd4" providerId="LiveId" clId="{BB768D2B-9495-4D56-BA47-5B35D67C5728}" dt="2026-07-20T01:57:51.239" v="2014" actId="478"/>
          <ac:picMkLst>
            <pc:docMk/>
            <pc:sldMk cId="21131336" sldId="318"/>
            <ac:picMk id="47" creationId="{EBA46D09-B165-F842-8578-7CFCE8981BB2}"/>
          </ac:picMkLst>
        </pc:picChg>
        <pc:picChg chg="del">
          <ac:chgData name="Zahira Z" userId="adb8d1b10d626fd4" providerId="LiveId" clId="{BB768D2B-9495-4D56-BA47-5B35D67C5728}" dt="2026-07-20T02:03:15.575" v="2053" actId="478"/>
          <ac:picMkLst>
            <pc:docMk/>
            <pc:sldMk cId="21131336" sldId="318"/>
            <ac:picMk id="49" creationId="{C2ED671C-14D0-C00E-C9A9-3A3E89CB2919}"/>
          </ac:picMkLst>
        </pc:picChg>
        <pc:picChg chg="del">
          <ac:chgData name="Zahira Z" userId="adb8d1b10d626fd4" providerId="LiveId" clId="{BB768D2B-9495-4D56-BA47-5B35D67C5728}" dt="2026-07-20T02:00:35.254" v="2033" actId="478"/>
          <ac:picMkLst>
            <pc:docMk/>
            <pc:sldMk cId="21131336" sldId="318"/>
            <ac:picMk id="51" creationId="{1A72133C-34D0-D48C-7E5C-6B444051B234}"/>
          </ac:picMkLst>
        </pc:picChg>
        <pc:picChg chg="del mod">
          <ac:chgData name="Zahira Z" userId="adb8d1b10d626fd4" providerId="LiveId" clId="{BB768D2B-9495-4D56-BA47-5B35D67C5728}" dt="2026-07-20T02:00:54.514" v="2042" actId="478"/>
          <ac:picMkLst>
            <pc:docMk/>
            <pc:sldMk cId="21131336" sldId="318"/>
            <ac:picMk id="1026" creationId="{A45C6D81-1C6C-A3CD-DDA1-1B027D699809}"/>
          </ac:picMkLst>
        </pc:picChg>
      </pc:sldChg>
      <pc:sldChg chg="addSp delSp modSp mod ord">
        <pc:chgData name="Zahira Z" userId="adb8d1b10d626fd4" providerId="LiveId" clId="{BB768D2B-9495-4D56-BA47-5B35D67C5728}" dt="2026-07-20T07:25:53.303" v="3342" actId="478"/>
        <pc:sldMkLst>
          <pc:docMk/>
          <pc:sldMk cId="3417967767" sldId="423"/>
        </pc:sldMkLst>
        <pc:spChg chg="del mod">
          <ac:chgData name="Zahira Z" userId="adb8d1b10d626fd4" providerId="LiveId" clId="{BB768D2B-9495-4D56-BA47-5B35D67C5728}" dt="2026-07-20T07:25:53.303" v="3342" actId="478"/>
          <ac:spMkLst>
            <pc:docMk/>
            <pc:sldMk cId="3417967767" sldId="423"/>
            <ac:spMk id="4" creationId="{E7E211DC-1512-29C9-B1E0-2C9302C67769}"/>
          </ac:spMkLst>
        </pc:spChg>
        <pc:spChg chg="add mod">
          <ac:chgData name="Zahira Z" userId="adb8d1b10d626fd4" providerId="LiveId" clId="{BB768D2B-9495-4D56-BA47-5B35D67C5728}" dt="2026-07-20T05:43:32.218" v="2605" actId="122"/>
          <ac:spMkLst>
            <pc:docMk/>
            <pc:sldMk cId="3417967767" sldId="423"/>
            <ac:spMk id="6" creationId="{D8C8D72C-A339-8CC5-4F91-39EB16BFF605}"/>
          </ac:spMkLst>
        </pc:spChg>
      </pc:sldChg>
      <pc:sldChg chg="addSp delSp modSp mod ord modAnim">
        <pc:chgData name="Zahira Z" userId="adb8d1b10d626fd4" providerId="LiveId" clId="{BB768D2B-9495-4D56-BA47-5B35D67C5728}" dt="2026-07-21T09:57:56.337" v="3421"/>
        <pc:sldMkLst>
          <pc:docMk/>
          <pc:sldMk cId="322493551" sldId="425"/>
        </pc:sldMkLst>
        <pc:spChg chg="del">
          <ac:chgData name="Zahira Z" userId="adb8d1b10d626fd4" providerId="LiveId" clId="{BB768D2B-9495-4D56-BA47-5B35D67C5728}" dt="2026-07-20T07:23:24.651" v="3321" actId="478"/>
          <ac:spMkLst>
            <pc:docMk/>
            <pc:sldMk cId="322493551" sldId="425"/>
            <ac:spMk id="4" creationId="{5397151F-5689-F751-9172-1AD37609EE94}"/>
          </ac:spMkLst>
        </pc:spChg>
        <pc:spChg chg="del">
          <ac:chgData name="Zahira Z" userId="adb8d1b10d626fd4" providerId="LiveId" clId="{BB768D2B-9495-4D56-BA47-5B35D67C5728}" dt="2026-07-20T01:13:48.100" v="1806" actId="478"/>
          <ac:spMkLst>
            <pc:docMk/>
            <pc:sldMk cId="322493551" sldId="425"/>
            <ac:spMk id="5" creationId="{C96E571D-991F-DE73-B231-BA0F3181EF56}"/>
          </ac:spMkLst>
        </pc:spChg>
        <pc:spChg chg="add mod">
          <ac:chgData name="Zahira Z" userId="adb8d1b10d626fd4" providerId="LiveId" clId="{BB768D2B-9495-4D56-BA47-5B35D67C5728}" dt="2026-07-21T09:54:23.236" v="3417" actId="207"/>
          <ac:spMkLst>
            <pc:docMk/>
            <pc:sldMk cId="322493551" sldId="425"/>
            <ac:spMk id="7" creationId="{986946B1-1552-A7CB-2CC7-550B88CEBBE3}"/>
          </ac:spMkLst>
        </pc:spChg>
        <pc:spChg chg="add mod">
          <ac:chgData name="Zahira Z" userId="adb8d1b10d626fd4" providerId="LiveId" clId="{BB768D2B-9495-4D56-BA47-5B35D67C5728}" dt="2026-07-21T09:54:35.260" v="3419" actId="207"/>
          <ac:spMkLst>
            <pc:docMk/>
            <pc:sldMk cId="322493551" sldId="425"/>
            <ac:spMk id="10" creationId="{52EFF233-67CB-73C0-D84A-8F2018DFD4E9}"/>
          </ac:spMkLst>
        </pc:spChg>
        <pc:spChg chg="add del mod">
          <ac:chgData name="Zahira Z" userId="adb8d1b10d626fd4" providerId="LiveId" clId="{BB768D2B-9495-4D56-BA47-5B35D67C5728}" dt="2026-07-20T07:25:58.003" v="3344" actId="478"/>
          <ac:spMkLst>
            <pc:docMk/>
            <pc:sldMk cId="322493551" sldId="425"/>
            <ac:spMk id="26" creationId="{A5772462-3FD5-E97E-B7A0-67711AEC504E}"/>
          </ac:spMkLst>
        </pc:spChg>
        <pc:grpChg chg="add del mod">
          <ac:chgData name="Zahira Z" userId="adb8d1b10d626fd4" providerId="LiveId" clId="{BB768D2B-9495-4D56-BA47-5B35D67C5728}" dt="2026-07-20T01:14:07.877" v="1808" actId="21"/>
          <ac:grpSpMkLst>
            <pc:docMk/>
            <pc:sldMk cId="322493551" sldId="425"/>
            <ac:grpSpMk id="23" creationId="{71D3F3E8-579C-AC01-B7BE-BF8A58FA74DF}"/>
          </ac:grpSpMkLst>
        </pc:grpChg>
        <pc:graphicFrameChg chg="add del mod modGraphic">
          <ac:chgData name="Zahira Z" userId="adb8d1b10d626fd4" providerId="LiveId" clId="{BB768D2B-9495-4D56-BA47-5B35D67C5728}" dt="2026-07-20T01:05:58.501" v="1725" actId="478"/>
          <ac:graphicFrameMkLst>
            <pc:docMk/>
            <pc:sldMk cId="322493551" sldId="425"/>
            <ac:graphicFrameMk id="19" creationId="{FBB3D7BA-D25F-1B34-4E61-544704741572}"/>
          </ac:graphicFrameMkLst>
        </pc:graphicFrameChg>
        <pc:graphicFrameChg chg="add mod modGraphic">
          <ac:chgData name="Zahira Z" userId="adb8d1b10d626fd4" providerId="LiveId" clId="{BB768D2B-9495-4D56-BA47-5B35D67C5728}" dt="2026-07-20T01:13:55.513" v="1807" actId="164"/>
          <ac:graphicFrameMkLst>
            <pc:docMk/>
            <pc:sldMk cId="322493551" sldId="425"/>
            <ac:graphicFrameMk id="20" creationId="{7441AB4E-89D9-AFA4-5295-52D77A63B66D}"/>
          </ac:graphicFrameMkLst>
        </pc:graphicFrameChg>
        <pc:picChg chg="add del mod ord modCrop">
          <ac:chgData name="Zahira Z" userId="adb8d1b10d626fd4" providerId="LiveId" clId="{BB768D2B-9495-4D56-BA47-5B35D67C5728}" dt="2026-07-20T01:13:55.513" v="1807" actId="164"/>
          <ac:picMkLst>
            <pc:docMk/>
            <pc:sldMk cId="322493551" sldId="425"/>
            <ac:picMk id="18" creationId="{5B199047-885D-35FE-D03E-0610BD094ABC}"/>
          </ac:picMkLst>
        </pc:picChg>
        <pc:picChg chg="add mod modCrop">
          <ac:chgData name="Zahira Z" userId="adb8d1b10d626fd4" providerId="LiveId" clId="{BB768D2B-9495-4D56-BA47-5B35D67C5728}" dt="2026-07-20T01:13:55.513" v="1807" actId="164"/>
          <ac:picMkLst>
            <pc:docMk/>
            <pc:sldMk cId="322493551" sldId="425"/>
            <ac:picMk id="21" creationId="{83504D91-9A34-D5FA-281A-05BB6E7F51FE}"/>
          </ac:picMkLst>
        </pc:picChg>
        <pc:picChg chg="add mod modCrop">
          <ac:chgData name="Zahira Z" userId="adb8d1b10d626fd4" providerId="LiveId" clId="{BB768D2B-9495-4D56-BA47-5B35D67C5728}" dt="2026-07-20T01:13:55.513" v="1807" actId="164"/>
          <ac:picMkLst>
            <pc:docMk/>
            <pc:sldMk cId="322493551" sldId="425"/>
            <ac:picMk id="22" creationId="{EA2792EE-2F0D-4C3F-7EBA-CDDFAF26678E}"/>
          </ac:picMkLst>
        </pc:picChg>
        <pc:picChg chg="add mod">
          <ac:chgData name="Zahira Z" userId="adb8d1b10d626fd4" providerId="LiveId" clId="{BB768D2B-9495-4D56-BA47-5B35D67C5728}" dt="2026-07-21T09:54:00.539" v="3414" actId="1076"/>
          <ac:picMkLst>
            <pc:docMk/>
            <pc:sldMk cId="322493551" sldId="425"/>
            <ac:picMk id="25" creationId="{C76A92CC-FB50-9215-DEC0-EB6E94D6B457}"/>
          </ac:picMkLst>
        </pc:picChg>
      </pc:sldChg>
      <pc:sldChg chg="addSp delSp modSp mod ord modAnim">
        <pc:chgData name="Zahira Z" userId="adb8d1b10d626fd4" providerId="LiveId" clId="{BB768D2B-9495-4D56-BA47-5B35D67C5728}" dt="2026-07-21T10:00:10.901" v="3427"/>
        <pc:sldMkLst>
          <pc:docMk/>
          <pc:sldMk cId="1633108885" sldId="426"/>
        </pc:sldMkLst>
        <pc:spChg chg="add del mod">
          <ac:chgData name="Zahira Z" userId="adb8d1b10d626fd4" providerId="LiveId" clId="{BB768D2B-9495-4D56-BA47-5B35D67C5728}" dt="2026-07-20T01:51:31.589" v="2009" actId="478"/>
          <ac:spMkLst>
            <pc:docMk/>
            <pc:sldMk cId="1633108885" sldId="426"/>
            <ac:spMk id="3" creationId="{8A392A74-1FD7-F24B-D516-B2C3E45E47A3}"/>
          </ac:spMkLst>
        </pc:spChg>
        <pc:spChg chg="del">
          <ac:chgData name="Zahira Z" userId="adb8d1b10d626fd4" providerId="LiveId" clId="{BB768D2B-9495-4D56-BA47-5B35D67C5728}" dt="2026-07-20T07:23:40.763" v="3325" actId="478"/>
          <ac:spMkLst>
            <pc:docMk/>
            <pc:sldMk cId="1633108885" sldId="426"/>
            <ac:spMk id="4" creationId="{EC7D0959-B6D6-44EF-E59E-FCBE0C3D586E}"/>
          </ac:spMkLst>
        </pc:spChg>
        <pc:spChg chg="del mod">
          <ac:chgData name="Zahira Z" userId="adb8d1b10d626fd4" providerId="LiveId" clId="{BB768D2B-9495-4D56-BA47-5B35D67C5728}" dt="2026-07-20T01:49:09.203" v="1996" actId="478"/>
          <ac:spMkLst>
            <pc:docMk/>
            <pc:sldMk cId="1633108885" sldId="426"/>
            <ac:spMk id="5" creationId="{A4ADBC86-4577-F9F7-A9A1-AA370D5771E5}"/>
          </ac:spMkLst>
        </pc:spChg>
        <pc:spChg chg="add mod">
          <ac:chgData name="Zahira Z" userId="adb8d1b10d626fd4" providerId="LiveId" clId="{BB768D2B-9495-4D56-BA47-5B35D67C5728}" dt="2026-07-20T01:41:24.712" v="1932" actId="207"/>
          <ac:spMkLst>
            <pc:docMk/>
            <pc:sldMk cId="1633108885" sldId="426"/>
            <ac:spMk id="12" creationId="{E016DF9E-E883-F7A1-7961-1C6D312E32BA}"/>
          </ac:spMkLst>
        </pc:spChg>
        <pc:spChg chg="add mod">
          <ac:chgData name="Zahira Z" userId="adb8d1b10d626fd4" providerId="LiveId" clId="{BB768D2B-9495-4D56-BA47-5B35D67C5728}" dt="2026-07-20T06:18:44.056" v="2683" actId="207"/>
          <ac:spMkLst>
            <pc:docMk/>
            <pc:sldMk cId="1633108885" sldId="426"/>
            <ac:spMk id="14" creationId="{D210B192-9A41-58B4-8ED4-F4177F8B869F}"/>
          </ac:spMkLst>
        </pc:spChg>
        <pc:spChg chg="add mod">
          <ac:chgData name="Zahira Z" userId="adb8d1b10d626fd4" providerId="LiveId" clId="{BB768D2B-9495-4D56-BA47-5B35D67C5728}" dt="2026-07-20T06:21:25.096" v="2732" actId="1076"/>
          <ac:spMkLst>
            <pc:docMk/>
            <pc:sldMk cId="1633108885" sldId="426"/>
            <ac:spMk id="23" creationId="{923ED84A-BD1D-CEF7-10D2-4B826711DAB4}"/>
          </ac:spMkLst>
        </pc:spChg>
        <pc:spChg chg="add mod">
          <ac:chgData name="Zahira Z" userId="adb8d1b10d626fd4" providerId="LiveId" clId="{BB768D2B-9495-4D56-BA47-5B35D67C5728}" dt="2026-07-20T06:21:49.021" v="2750" actId="1076"/>
          <ac:spMkLst>
            <pc:docMk/>
            <pc:sldMk cId="1633108885" sldId="426"/>
            <ac:spMk id="25" creationId="{A6772ED8-CF5A-C3C1-2AAE-B5DCD562B61C}"/>
          </ac:spMkLst>
        </pc:spChg>
        <pc:spChg chg="add mod">
          <ac:chgData name="Zahira Z" userId="adb8d1b10d626fd4" providerId="LiveId" clId="{BB768D2B-9495-4D56-BA47-5B35D67C5728}" dt="2026-07-20T06:21:10.318" v="2713" actId="1076"/>
          <ac:spMkLst>
            <pc:docMk/>
            <pc:sldMk cId="1633108885" sldId="426"/>
            <ac:spMk id="27" creationId="{43611E11-1D5E-2390-9F72-08D1CFB45C86}"/>
          </ac:spMkLst>
        </pc:spChg>
        <pc:picChg chg="add del mod modCrop">
          <ac:chgData name="Zahira Z" userId="adb8d1b10d626fd4" providerId="LiveId" clId="{BB768D2B-9495-4D56-BA47-5B35D67C5728}" dt="2026-07-20T02:24:01.369" v="2213" actId="478"/>
          <ac:picMkLst>
            <pc:docMk/>
            <pc:sldMk cId="1633108885" sldId="426"/>
            <ac:picMk id="15" creationId="{F8FF36A3-E2DF-6828-E9E3-F82E21D33881}"/>
          </ac:picMkLst>
        </pc:picChg>
        <pc:picChg chg="add del mod modCrop">
          <ac:chgData name="Zahira Z" userId="adb8d1b10d626fd4" providerId="LiveId" clId="{BB768D2B-9495-4D56-BA47-5B35D67C5728}" dt="2026-07-20T06:26:30.983" v="2751" actId="478"/>
          <ac:picMkLst>
            <pc:docMk/>
            <pc:sldMk cId="1633108885" sldId="426"/>
            <ac:picMk id="16" creationId="{A0EB3344-F273-137E-F2CF-EA4D9B5E5ECF}"/>
          </ac:picMkLst>
        </pc:picChg>
        <pc:picChg chg="add del mod modCrop">
          <ac:chgData name="Zahira Z" userId="adb8d1b10d626fd4" providerId="LiveId" clId="{BB768D2B-9495-4D56-BA47-5B35D67C5728}" dt="2026-07-20T02:23:16.440" v="2201" actId="478"/>
          <ac:picMkLst>
            <pc:docMk/>
            <pc:sldMk cId="1633108885" sldId="426"/>
            <ac:picMk id="17" creationId="{EE4AE07E-66D7-981B-2E75-6E322C6DB0CC}"/>
          </ac:picMkLst>
        </pc:picChg>
        <pc:picChg chg="add mod">
          <ac:chgData name="Zahira Z" userId="adb8d1b10d626fd4" providerId="LiveId" clId="{BB768D2B-9495-4D56-BA47-5B35D67C5728}" dt="2026-07-20T06:19:57.024" v="2687" actId="1076"/>
          <ac:picMkLst>
            <pc:docMk/>
            <pc:sldMk cId="1633108885" sldId="426"/>
            <ac:picMk id="19" creationId="{BDE51C6E-93F8-EB47-A3BA-B970D0738A77}"/>
          </ac:picMkLst>
        </pc:picChg>
        <pc:picChg chg="add mod">
          <ac:chgData name="Zahira Z" userId="adb8d1b10d626fd4" providerId="LiveId" clId="{BB768D2B-9495-4D56-BA47-5B35D67C5728}" dt="2026-07-20T06:20:01.038" v="2688" actId="14100"/>
          <ac:picMkLst>
            <pc:docMk/>
            <pc:sldMk cId="1633108885" sldId="426"/>
            <ac:picMk id="21" creationId="{5236A4F2-AE84-3DE0-7C89-05023FA687D4}"/>
          </ac:picMkLst>
        </pc:picChg>
        <pc:picChg chg="add mod">
          <ac:chgData name="Zahira Z" userId="adb8d1b10d626fd4" providerId="LiveId" clId="{BB768D2B-9495-4D56-BA47-5B35D67C5728}" dt="2026-07-20T06:27:07.455" v="2757" actId="1076"/>
          <ac:picMkLst>
            <pc:docMk/>
            <pc:sldMk cId="1633108885" sldId="426"/>
            <ac:picMk id="29" creationId="{9FE58E2B-B157-B779-8399-5A357C54AC4A}"/>
          </ac:picMkLst>
        </pc:picChg>
      </pc:sldChg>
      <pc:sldChg chg="addSp delSp modSp mod ord modAnim">
        <pc:chgData name="Zahira Z" userId="adb8d1b10d626fd4" providerId="LiveId" clId="{BB768D2B-9495-4D56-BA47-5B35D67C5728}" dt="2026-07-21T09:59:08.749" v="3424"/>
        <pc:sldMkLst>
          <pc:docMk/>
          <pc:sldMk cId="3368249375" sldId="427"/>
        </pc:sldMkLst>
        <pc:spChg chg="del">
          <ac:chgData name="Zahira Z" userId="adb8d1b10d626fd4" providerId="LiveId" clId="{BB768D2B-9495-4D56-BA47-5B35D67C5728}" dt="2026-07-20T07:23:30.328" v="3323" actId="478"/>
          <ac:spMkLst>
            <pc:docMk/>
            <pc:sldMk cId="3368249375" sldId="427"/>
            <ac:spMk id="4" creationId="{8C140F7A-CD18-7FCF-081D-D5ADF7A04D52}"/>
          </ac:spMkLst>
        </pc:spChg>
        <pc:spChg chg="add mod ord">
          <ac:chgData name="Zahira Z" userId="adb8d1b10d626fd4" providerId="LiveId" clId="{BB768D2B-9495-4D56-BA47-5B35D67C5728}" dt="2026-07-21T09:58:44.311" v="3422" actId="1076"/>
          <ac:spMkLst>
            <pc:docMk/>
            <pc:sldMk cId="3368249375" sldId="427"/>
            <ac:spMk id="7" creationId="{9068AA75-2A08-E431-6802-D029D78FA289}"/>
          </ac:spMkLst>
        </pc:spChg>
        <pc:picChg chg="add mod modCrop">
          <ac:chgData name="Zahira Z" userId="adb8d1b10d626fd4" providerId="LiveId" clId="{BB768D2B-9495-4D56-BA47-5B35D67C5728}" dt="2026-07-21T09:58:44.311" v="3422" actId="1076"/>
          <ac:picMkLst>
            <pc:docMk/>
            <pc:sldMk cId="3368249375" sldId="427"/>
            <ac:picMk id="10" creationId="{724836A1-9EAD-032B-672F-636CCAECD2D4}"/>
          </ac:picMkLst>
        </pc:picChg>
        <pc:picChg chg="add del mod">
          <ac:chgData name="Zahira Z" userId="adb8d1b10d626fd4" providerId="LiveId" clId="{BB768D2B-9495-4D56-BA47-5B35D67C5728}" dt="2026-07-20T06:10:54.765" v="2666" actId="478"/>
          <ac:picMkLst>
            <pc:docMk/>
            <pc:sldMk cId="3368249375" sldId="427"/>
            <ac:picMk id="13" creationId="{650CAA6B-7435-2C6E-5C70-E733A37C3886}"/>
          </ac:picMkLst>
        </pc:picChg>
      </pc:sldChg>
      <pc:sldChg chg="addSp delSp modSp mod ord modAnim">
        <pc:chgData name="Zahira Z" userId="adb8d1b10d626fd4" providerId="LiveId" clId="{BB768D2B-9495-4D56-BA47-5B35D67C5728}" dt="2026-07-21T10:14:58.041" v="3504" actId="20577"/>
        <pc:sldMkLst>
          <pc:docMk/>
          <pc:sldMk cId="659630846" sldId="432"/>
        </pc:sldMkLst>
        <pc:spChg chg="mod">
          <ac:chgData name="Zahira Z" userId="adb8d1b10d626fd4" providerId="LiveId" clId="{BB768D2B-9495-4D56-BA47-5B35D67C5728}" dt="2026-07-21T10:14:58.041" v="3504" actId="20577"/>
          <ac:spMkLst>
            <pc:docMk/>
            <pc:sldMk cId="659630846" sldId="432"/>
            <ac:spMk id="3" creationId="{E12C2538-01BA-D9E2-0231-9FE62E7E1909}"/>
          </ac:spMkLst>
        </pc:spChg>
        <pc:spChg chg="mod">
          <ac:chgData name="Zahira Z" userId="adb8d1b10d626fd4" providerId="LiveId" clId="{BB768D2B-9495-4D56-BA47-5B35D67C5728}" dt="2026-07-20T02:42:58.178" v="2580" actId="1076"/>
          <ac:spMkLst>
            <pc:docMk/>
            <pc:sldMk cId="659630846" sldId="432"/>
            <ac:spMk id="4" creationId="{4460A921-611B-D263-1FC0-5D17724896E0}"/>
          </ac:spMkLst>
        </pc:spChg>
        <pc:spChg chg="del mod">
          <ac:chgData name="Zahira Z" userId="adb8d1b10d626fd4" providerId="LiveId" clId="{BB768D2B-9495-4D56-BA47-5B35D67C5728}" dt="2026-07-20T02:43:51.167" v="2591" actId="478"/>
          <ac:spMkLst>
            <pc:docMk/>
            <pc:sldMk cId="659630846" sldId="432"/>
            <ac:spMk id="5" creationId="{34FECC88-5E96-60E0-9A26-603CB0C4DACB}"/>
          </ac:spMkLst>
        </pc:spChg>
        <pc:spChg chg="add mod">
          <ac:chgData name="Zahira Z" userId="adb8d1b10d626fd4" providerId="LiveId" clId="{BB768D2B-9495-4D56-BA47-5B35D67C5728}" dt="2026-07-21T10:13:36.858" v="3480" actId="207"/>
          <ac:spMkLst>
            <pc:docMk/>
            <pc:sldMk cId="659630846" sldId="432"/>
            <ac:spMk id="6" creationId="{D92B7B6A-71A0-3246-35C8-12F54E153423}"/>
          </ac:spMkLst>
        </pc:spChg>
        <pc:spChg chg="add del mod">
          <ac:chgData name="Zahira Z" userId="adb8d1b10d626fd4" providerId="LiveId" clId="{BB768D2B-9495-4D56-BA47-5B35D67C5728}" dt="2026-07-20T07:02:30.841" v="3088" actId="478"/>
          <ac:spMkLst>
            <pc:docMk/>
            <pc:sldMk cId="659630846" sldId="432"/>
            <ac:spMk id="22" creationId="{C976B3AE-88AA-3060-F60A-8F9B67CC7C71}"/>
          </ac:spMkLst>
        </pc:spChg>
        <pc:spChg chg="add del mod">
          <ac:chgData name="Zahira Z" userId="adb8d1b10d626fd4" providerId="LiveId" clId="{BB768D2B-9495-4D56-BA47-5B35D67C5728}" dt="2026-07-20T07:05:07.690" v="3126" actId="478"/>
          <ac:spMkLst>
            <pc:docMk/>
            <pc:sldMk cId="659630846" sldId="432"/>
            <ac:spMk id="25" creationId="{A58A35D4-1DFB-9672-B2EB-C79542B8A32C}"/>
          </ac:spMkLst>
        </pc:spChg>
        <pc:spChg chg="add mod">
          <ac:chgData name="Zahira Z" userId="adb8d1b10d626fd4" providerId="LiveId" clId="{BB768D2B-9495-4D56-BA47-5B35D67C5728}" dt="2026-07-20T07:07:41.689" v="3213" actId="14100"/>
          <ac:spMkLst>
            <pc:docMk/>
            <pc:sldMk cId="659630846" sldId="432"/>
            <ac:spMk id="27" creationId="{2069C5F9-5471-62AC-D653-6608A259BB0A}"/>
          </ac:spMkLst>
        </pc:spChg>
        <pc:picChg chg="add del mod">
          <ac:chgData name="Zahira Z" userId="adb8d1b10d626fd4" providerId="LiveId" clId="{BB768D2B-9495-4D56-BA47-5B35D67C5728}" dt="2026-07-20T07:06:42.129" v="3152" actId="478"/>
          <ac:picMkLst>
            <pc:docMk/>
            <pc:sldMk cId="659630846" sldId="432"/>
            <ac:picMk id="8" creationId="{DBA1F485-C39F-CF17-38FB-0917CC5D428D}"/>
          </ac:picMkLst>
        </pc:picChg>
        <pc:picChg chg="add del">
          <ac:chgData name="Zahira Z" userId="adb8d1b10d626fd4" providerId="LiveId" clId="{BB768D2B-9495-4D56-BA47-5B35D67C5728}" dt="2026-07-20T02:40:50.263" v="2548" actId="478"/>
          <ac:picMkLst>
            <pc:docMk/>
            <pc:sldMk cId="659630846" sldId="432"/>
            <ac:picMk id="10" creationId="{CCAA74AE-FAC3-B3E2-492F-9D1DAF6F5F7B}"/>
          </ac:picMkLst>
        </pc:picChg>
        <pc:picChg chg="add del mod">
          <ac:chgData name="Zahira Z" userId="adb8d1b10d626fd4" providerId="LiveId" clId="{BB768D2B-9495-4D56-BA47-5B35D67C5728}" dt="2026-07-20T07:06:42.129" v="3152" actId="478"/>
          <ac:picMkLst>
            <pc:docMk/>
            <pc:sldMk cId="659630846" sldId="432"/>
            <ac:picMk id="12" creationId="{FEE12A31-DA96-9935-A7D0-94745E1F9841}"/>
          </ac:picMkLst>
        </pc:picChg>
        <pc:picChg chg="add del mod">
          <ac:chgData name="Zahira Z" userId="adb8d1b10d626fd4" providerId="LiveId" clId="{BB768D2B-9495-4D56-BA47-5B35D67C5728}" dt="2026-07-20T07:06:42.129" v="3152" actId="478"/>
          <ac:picMkLst>
            <pc:docMk/>
            <pc:sldMk cId="659630846" sldId="432"/>
            <ac:picMk id="14" creationId="{A2D67E11-233C-4976-958D-738ACDECBAAA}"/>
          </ac:picMkLst>
        </pc:picChg>
        <pc:picChg chg="add del">
          <ac:chgData name="Zahira Z" userId="adb8d1b10d626fd4" providerId="LiveId" clId="{BB768D2B-9495-4D56-BA47-5B35D67C5728}" dt="2026-07-20T02:40:40.579" v="2547" actId="478"/>
          <ac:picMkLst>
            <pc:docMk/>
            <pc:sldMk cId="659630846" sldId="432"/>
            <ac:picMk id="16" creationId="{C5150430-6C84-4F2E-C47F-2B579E18D686}"/>
          </ac:picMkLst>
        </pc:picChg>
        <pc:picChg chg="add del mod">
          <ac:chgData name="Zahira Z" userId="adb8d1b10d626fd4" providerId="LiveId" clId="{BB768D2B-9495-4D56-BA47-5B35D67C5728}" dt="2026-07-20T07:06:42.129" v="3152" actId="478"/>
          <ac:picMkLst>
            <pc:docMk/>
            <pc:sldMk cId="659630846" sldId="432"/>
            <ac:picMk id="18" creationId="{1FACB0CB-B058-EE94-7EF2-43F5B787293A}"/>
          </ac:picMkLst>
        </pc:picChg>
        <pc:picChg chg="add del mod">
          <ac:chgData name="Zahira Z" userId="adb8d1b10d626fd4" providerId="LiveId" clId="{BB768D2B-9495-4D56-BA47-5B35D67C5728}" dt="2026-07-20T07:06:42.129" v="3152" actId="478"/>
          <ac:picMkLst>
            <pc:docMk/>
            <pc:sldMk cId="659630846" sldId="432"/>
            <ac:picMk id="20" creationId="{580F8ABF-87ED-BBC2-6826-3E69129DACC1}"/>
          </ac:picMkLst>
        </pc:picChg>
        <pc:picChg chg="del mod">
          <ac:chgData name="Zahira Z" userId="adb8d1b10d626fd4" providerId="LiveId" clId="{BB768D2B-9495-4D56-BA47-5B35D67C5728}" dt="2026-07-20T02:40:31.127" v="2545" actId="478"/>
          <ac:picMkLst>
            <pc:docMk/>
            <pc:sldMk cId="659630846" sldId="432"/>
            <ac:picMk id="23" creationId="{2CCEB846-5575-99D0-6ECD-EA5F86A7C4AF}"/>
          </ac:picMkLst>
        </pc:picChg>
        <pc:picChg chg="add del mod">
          <ac:chgData name="Zahira Z" userId="adb8d1b10d626fd4" providerId="LiveId" clId="{BB768D2B-9495-4D56-BA47-5B35D67C5728}" dt="2026-07-20T07:13:26.653" v="3282" actId="1036"/>
          <ac:picMkLst>
            <pc:docMk/>
            <pc:sldMk cId="659630846" sldId="432"/>
            <ac:picMk id="29" creationId="{C204B7FD-6290-3291-29A8-96414BEF5F0D}"/>
          </ac:picMkLst>
        </pc:picChg>
        <pc:picChg chg="add del mod">
          <ac:chgData name="Zahira Z" userId="adb8d1b10d626fd4" providerId="LiveId" clId="{BB768D2B-9495-4D56-BA47-5B35D67C5728}" dt="2026-07-20T07:13:26.653" v="3282" actId="1036"/>
          <ac:picMkLst>
            <pc:docMk/>
            <pc:sldMk cId="659630846" sldId="432"/>
            <ac:picMk id="31" creationId="{F1B6DB22-387A-91AA-17F7-D3E38B9315EE}"/>
          </ac:picMkLst>
        </pc:picChg>
        <pc:picChg chg="add del mod">
          <ac:chgData name="Zahira Z" userId="adb8d1b10d626fd4" providerId="LiveId" clId="{BB768D2B-9495-4D56-BA47-5B35D67C5728}" dt="2026-07-20T07:29:03.093" v="3347" actId="14100"/>
          <ac:picMkLst>
            <pc:docMk/>
            <pc:sldMk cId="659630846" sldId="432"/>
            <ac:picMk id="33" creationId="{9C7B0567-1965-E580-BEC9-0A3D58070B20}"/>
          </ac:picMkLst>
        </pc:picChg>
      </pc:sldChg>
      <pc:sldChg chg="addSp delSp modSp add del mod">
        <pc:chgData name="Zahira Z" userId="adb8d1b10d626fd4" providerId="LiveId" clId="{BB768D2B-9495-4D56-BA47-5B35D67C5728}" dt="2026-07-20T02:25:49.124" v="2234" actId="47"/>
        <pc:sldMkLst>
          <pc:docMk/>
          <pc:sldMk cId="2228326390" sldId="441"/>
        </pc:sldMkLst>
        <pc:spChg chg="mod">
          <ac:chgData name="Zahira Z" userId="adb8d1b10d626fd4" providerId="LiveId" clId="{BB768D2B-9495-4D56-BA47-5B35D67C5728}" dt="2026-07-20T02:18:24.548" v="2142" actId="21"/>
          <ac:spMkLst>
            <pc:docMk/>
            <pc:sldMk cId="2228326390" sldId="441"/>
            <ac:spMk id="11" creationId="{B46C36D9-736F-8D0A-75C3-430AABF2036A}"/>
          </ac:spMkLst>
        </pc:spChg>
        <pc:picChg chg="add del">
          <ac:chgData name="Zahira Z" userId="adb8d1b10d626fd4" providerId="LiveId" clId="{BB768D2B-9495-4D56-BA47-5B35D67C5728}" dt="2026-07-20T02:13:36.513" v="2134" actId="21"/>
          <ac:picMkLst>
            <pc:docMk/>
            <pc:sldMk cId="2228326390" sldId="441"/>
            <ac:picMk id="3" creationId="{AD1F7503-4D34-C7DA-04C4-6FBF3C421784}"/>
          </ac:picMkLst>
        </pc:picChg>
        <pc:picChg chg="add del mod">
          <ac:chgData name="Zahira Z" userId="adb8d1b10d626fd4" providerId="LiveId" clId="{BB768D2B-9495-4D56-BA47-5B35D67C5728}" dt="2026-07-20T02:23:44.053" v="2208" actId="21"/>
          <ac:picMkLst>
            <pc:docMk/>
            <pc:sldMk cId="2228326390" sldId="441"/>
            <ac:picMk id="4" creationId="{DADD3654-D84F-CDAB-354D-0D829C995C53}"/>
          </ac:picMkLst>
        </pc:picChg>
      </pc:sldChg>
      <pc:sldChg chg="addSp delSp modSp add del mod">
        <pc:chgData name="Zahira Z" userId="adb8d1b10d626fd4" providerId="LiveId" clId="{BB768D2B-9495-4D56-BA47-5B35D67C5728}" dt="2026-07-20T02:27:54.191" v="2252" actId="2696"/>
        <pc:sldMkLst>
          <pc:docMk/>
          <pc:sldMk cId="2076729275" sldId="442"/>
        </pc:sldMkLst>
        <pc:picChg chg="add del mod">
          <ac:chgData name="Zahira Z" userId="adb8d1b10d626fd4" providerId="LiveId" clId="{BB768D2B-9495-4D56-BA47-5B35D67C5728}" dt="2026-07-20T02:20:52.019" v="2178" actId="478"/>
          <ac:picMkLst>
            <pc:docMk/>
            <pc:sldMk cId="2076729275" sldId="442"/>
            <ac:picMk id="3" creationId="{DCFA6DCF-2484-19E7-D851-D8D9829755FE}"/>
          </ac:picMkLst>
        </pc:picChg>
      </pc:sldChg>
      <pc:sldChg chg="addSp delSp modSp add mod">
        <pc:chgData name="Zahira Z" userId="adb8d1b10d626fd4" providerId="LiveId" clId="{BB768D2B-9495-4D56-BA47-5B35D67C5728}" dt="2026-07-20T06:57:32.294" v="3001" actId="1076"/>
        <pc:sldMkLst>
          <pc:docMk/>
          <pc:sldMk cId="3171449635" sldId="443"/>
        </pc:sldMkLst>
        <pc:picChg chg="add del mod modCrop">
          <ac:chgData name="Zahira Z" userId="adb8d1b10d626fd4" providerId="LiveId" clId="{BB768D2B-9495-4D56-BA47-5B35D67C5728}" dt="2026-07-20T06:57:22.338" v="2999" actId="478"/>
          <ac:picMkLst>
            <pc:docMk/>
            <pc:sldMk cId="3171449635" sldId="443"/>
            <ac:picMk id="6" creationId="{46210D6A-A7D2-4630-193B-F3761D5B9290}"/>
          </ac:picMkLst>
        </pc:picChg>
        <pc:picChg chg="add mod">
          <ac:chgData name="Zahira Z" userId="adb8d1b10d626fd4" providerId="LiveId" clId="{BB768D2B-9495-4D56-BA47-5B35D67C5728}" dt="2026-07-20T06:57:32.294" v="3001" actId="1076"/>
          <ac:picMkLst>
            <pc:docMk/>
            <pc:sldMk cId="3171449635" sldId="443"/>
            <ac:picMk id="7" creationId="{98EC2A83-06A9-D61D-556B-A54424E82D44}"/>
          </ac:picMkLst>
        </pc:picChg>
      </pc:sldChg>
      <pc:sldChg chg="addSp delSp modSp add del mod">
        <pc:chgData name="Zahira Z" userId="adb8d1b10d626fd4" providerId="LiveId" clId="{BB768D2B-9495-4D56-BA47-5B35D67C5728}" dt="2026-07-20T02:32:11.937" v="2294" actId="47"/>
        <pc:sldMkLst>
          <pc:docMk/>
          <pc:sldMk cId="1919695115" sldId="444"/>
        </pc:sldMkLst>
      </pc:sldChg>
      <pc:sldChg chg="addSp delSp modSp add mod modAnim">
        <pc:chgData name="Zahira Z" userId="adb8d1b10d626fd4" providerId="LiveId" clId="{BB768D2B-9495-4D56-BA47-5B35D67C5728}" dt="2026-07-21T10:15:44.665" v="3507"/>
        <pc:sldMkLst>
          <pc:docMk/>
          <pc:sldMk cId="3437677799" sldId="445"/>
        </pc:sldMkLst>
        <pc:spChg chg="del mod">
          <ac:chgData name="Zahira Z" userId="adb8d1b10d626fd4" providerId="LiveId" clId="{BB768D2B-9495-4D56-BA47-5B35D67C5728}" dt="2026-07-20T07:15:47.110" v="3290" actId="478"/>
          <ac:spMkLst>
            <pc:docMk/>
            <pc:sldMk cId="3437677799" sldId="445"/>
            <ac:spMk id="3" creationId="{FA43205D-D3A5-8639-FD63-61D820D63C25}"/>
          </ac:spMkLst>
        </pc:spChg>
        <pc:spChg chg="del">
          <ac:chgData name="Zahira Z" userId="adb8d1b10d626fd4" providerId="LiveId" clId="{BB768D2B-9495-4D56-BA47-5B35D67C5728}" dt="2026-07-20T07:15:43.941" v="3289" actId="478"/>
          <ac:spMkLst>
            <pc:docMk/>
            <pc:sldMk cId="3437677799" sldId="445"/>
            <ac:spMk id="5" creationId="{75460FB4-2F29-1CF6-9864-541CB17BFE47}"/>
          </ac:spMkLst>
        </pc:spChg>
        <pc:grpChg chg="add mod">
          <ac:chgData name="Zahira Z" userId="adb8d1b10d626fd4" providerId="LiveId" clId="{BB768D2B-9495-4D56-BA47-5B35D67C5728}" dt="2026-07-20T07:20:03.744" v="3312" actId="1076"/>
          <ac:grpSpMkLst>
            <pc:docMk/>
            <pc:sldMk cId="3437677799" sldId="445"/>
            <ac:grpSpMk id="9" creationId="{74C05DB1-35AD-E486-F48E-2A6BB5D0AA06}"/>
          </ac:grpSpMkLst>
        </pc:grpChg>
        <pc:picChg chg="add mod modCrop">
          <ac:chgData name="Zahira Z" userId="adb8d1b10d626fd4" providerId="LiveId" clId="{BB768D2B-9495-4D56-BA47-5B35D67C5728}" dt="2026-07-20T07:18:04.302" v="3299" actId="164"/>
          <ac:picMkLst>
            <pc:docMk/>
            <pc:sldMk cId="3437677799" sldId="445"/>
            <ac:picMk id="6" creationId="{0CC8D9C1-F9A6-EFF4-5EDF-B13E5BE5871C}"/>
          </ac:picMkLst>
        </pc:picChg>
        <pc:picChg chg="add mod modCrop">
          <ac:chgData name="Zahira Z" userId="adb8d1b10d626fd4" providerId="LiveId" clId="{BB768D2B-9495-4D56-BA47-5B35D67C5728}" dt="2026-07-20T07:18:04.302" v="3299" actId="164"/>
          <ac:picMkLst>
            <pc:docMk/>
            <pc:sldMk cId="3437677799" sldId="445"/>
            <ac:picMk id="8" creationId="{9556588F-30CB-98E1-69BF-DB8ADFA4EDCE}"/>
          </ac:picMkLst>
        </pc:picChg>
      </pc:sldChg>
      <pc:sldChg chg="addSp delSp modSp add mod ord">
        <pc:chgData name="Zahira Z" userId="adb8d1b10d626fd4" providerId="LiveId" clId="{BB768D2B-9495-4D56-BA47-5B35D67C5728}" dt="2026-07-21T09:51:08.893" v="3404" actId="1076"/>
        <pc:sldMkLst>
          <pc:docMk/>
          <pc:sldMk cId="1210649990" sldId="446"/>
        </pc:sldMkLst>
        <pc:spChg chg="del">
          <ac:chgData name="Zahira Z" userId="adb8d1b10d626fd4" providerId="LiveId" clId="{BB768D2B-9495-4D56-BA47-5B35D67C5728}" dt="2026-07-20T07:23:27.847" v="3322" actId="478"/>
          <ac:spMkLst>
            <pc:docMk/>
            <pc:sldMk cId="1210649990" sldId="446"/>
            <ac:spMk id="4" creationId="{B49AF5D8-E547-7A13-216E-D824030DB5FA}"/>
          </ac:spMkLst>
        </pc:spChg>
        <pc:spChg chg="del mod">
          <ac:chgData name="Zahira Z" userId="adb8d1b10d626fd4" providerId="LiveId" clId="{BB768D2B-9495-4D56-BA47-5B35D67C5728}" dt="2026-07-20T01:34:36.485" v="1911" actId="478"/>
          <ac:spMkLst>
            <pc:docMk/>
            <pc:sldMk cId="1210649990" sldId="446"/>
            <ac:spMk id="7" creationId="{36809C19-E680-A9A0-3F86-193A5EBF049E}"/>
          </ac:spMkLst>
        </pc:spChg>
        <pc:spChg chg="mod">
          <ac:chgData name="Zahira Z" userId="adb8d1b10d626fd4" providerId="LiveId" clId="{BB768D2B-9495-4D56-BA47-5B35D67C5728}" dt="2026-07-20T01:39:58.531" v="1922" actId="1076"/>
          <ac:spMkLst>
            <pc:docMk/>
            <pc:sldMk cId="1210649990" sldId="446"/>
            <ac:spMk id="12" creationId="{8B5C2E01-0B7E-6A65-F3AE-5A9CDF6DF974}"/>
          </ac:spMkLst>
        </pc:spChg>
        <pc:picChg chg="add mod modCrop">
          <ac:chgData name="Zahira Z" userId="adb8d1b10d626fd4" providerId="LiveId" clId="{BB768D2B-9495-4D56-BA47-5B35D67C5728}" dt="2026-07-21T09:51:08.893" v="3404" actId="1076"/>
          <ac:picMkLst>
            <pc:docMk/>
            <pc:sldMk cId="1210649990" sldId="446"/>
            <ac:picMk id="2" creationId="{342950D3-3ED5-4B69-A9BE-30D754605A40}"/>
          </ac:picMkLst>
        </pc:picChg>
        <pc:picChg chg="add del mod">
          <ac:chgData name="Zahira Z" userId="adb8d1b10d626fd4" providerId="LiveId" clId="{BB768D2B-9495-4D56-BA47-5B35D67C5728}" dt="2026-07-20T01:39:13.882" v="1916" actId="478"/>
          <ac:picMkLst>
            <pc:docMk/>
            <pc:sldMk cId="1210649990" sldId="446"/>
            <ac:picMk id="3" creationId="{F806F43D-03A2-B87D-12F0-BFB28462030C}"/>
          </ac:picMkLst>
        </pc:picChg>
        <pc:picChg chg="add del mod">
          <ac:chgData name="Zahira Z" userId="adb8d1b10d626fd4" providerId="LiveId" clId="{BB768D2B-9495-4D56-BA47-5B35D67C5728}" dt="2026-07-20T01:39:15.923" v="1917" actId="478"/>
          <ac:picMkLst>
            <pc:docMk/>
            <pc:sldMk cId="1210649990" sldId="446"/>
            <ac:picMk id="8" creationId="{6BA8B508-0E31-047A-35DB-451555D45E0A}"/>
          </ac:picMkLst>
        </pc:picChg>
        <pc:picChg chg="add del mod">
          <ac:chgData name="Zahira Z" userId="adb8d1b10d626fd4" providerId="LiveId" clId="{BB768D2B-9495-4D56-BA47-5B35D67C5728}" dt="2026-07-20T01:39:07.939" v="1915" actId="478"/>
          <ac:picMkLst>
            <pc:docMk/>
            <pc:sldMk cId="1210649990" sldId="446"/>
            <ac:picMk id="9" creationId="{EE72BDC1-C747-0994-04D6-03669708528C}"/>
          </ac:picMkLst>
        </pc:picChg>
        <pc:picChg chg="add del mod modCrop">
          <ac:chgData name="Zahira Z" userId="adb8d1b10d626fd4" providerId="LiveId" clId="{BB768D2B-9495-4D56-BA47-5B35D67C5728}" dt="2026-07-20T06:13:39.966" v="2668" actId="478"/>
          <ac:picMkLst>
            <pc:docMk/>
            <pc:sldMk cId="1210649990" sldId="446"/>
            <ac:picMk id="11" creationId="{15B82A5A-A9C6-7025-4F57-1B26FD319739}"/>
          </ac:picMkLst>
        </pc:picChg>
        <pc:picChg chg="add del mod modCrop">
          <ac:chgData name="Zahira Z" userId="adb8d1b10d626fd4" providerId="LiveId" clId="{BB768D2B-9495-4D56-BA47-5B35D67C5728}" dt="2026-07-21T09:49:31.788" v="3391" actId="478"/>
          <ac:picMkLst>
            <pc:docMk/>
            <pc:sldMk cId="1210649990" sldId="446"/>
            <ac:picMk id="13" creationId="{1A93E8CB-829A-7BFA-B262-2355D7CF312E}"/>
          </ac:picMkLst>
        </pc:picChg>
        <pc:picChg chg="add del mod">
          <ac:chgData name="Zahira Z" userId="adb8d1b10d626fd4" providerId="LiveId" clId="{BB768D2B-9495-4D56-BA47-5B35D67C5728}" dt="2026-07-20T08:54:41.768" v="3362" actId="478"/>
          <ac:picMkLst>
            <pc:docMk/>
            <pc:sldMk cId="1210649990" sldId="446"/>
            <ac:picMk id="14" creationId="{784186B5-2E03-7C26-F73D-5606EA67DFD9}"/>
          </ac:picMkLst>
        </pc:picChg>
        <pc:picChg chg="add del mod ord modCrop">
          <ac:chgData name="Zahira Z" userId="adb8d1b10d626fd4" providerId="LiveId" clId="{BB768D2B-9495-4D56-BA47-5B35D67C5728}" dt="2026-07-20T08:57:56.624" v="3382" actId="478"/>
          <ac:picMkLst>
            <pc:docMk/>
            <pc:sldMk cId="1210649990" sldId="446"/>
            <ac:picMk id="15" creationId="{05591154-164E-DEA3-9F6A-29B075A23A66}"/>
          </ac:picMkLst>
        </pc:picChg>
        <pc:picChg chg="add del mod modCrop">
          <ac:chgData name="Zahira Z" userId="adb8d1b10d626fd4" providerId="LiveId" clId="{BB768D2B-9495-4D56-BA47-5B35D67C5728}" dt="2026-07-20T08:58:38.272" v="3387" actId="478"/>
          <ac:picMkLst>
            <pc:docMk/>
            <pc:sldMk cId="1210649990" sldId="446"/>
            <ac:picMk id="16" creationId="{F2140F41-123C-0CDB-B39E-3F318B034A89}"/>
          </ac:picMkLst>
        </pc:picChg>
      </pc:sldChg>
      <pc:sldChg chg="addSp delSp modSp add del mod ord">
        <pc:chgData name="Zahira Z" userId="adb8d1b10d626fd4" providerId="LiveId" clId="{BB768D2B-9495-4D56-BA47-5B35D67C5728}" dt="2026-07-20T02:45:30.330" v="2597" actId="47"/>
        <pc:sldMkLst>
          <pc:docMk/>
          <pc:sldMk cId="284613051" sldId="447"/>
        </pc:sldMkLst>
        <pc:spChg chg="del">
          <ac:chgData name="Zahira Z" userId="adb8d1b10d626fd4" providerId="LiveId" clId="{BB768D2B-9495-4D56-BA47-5B35D67C5728}" dt="2026-07-20T01:16:15.780" v="1824" actId="478"/>
          <ac:spMkLst>
            <pc:docMk/>
            <pc:sldMk cId="284613051" sldId="447"/>
            <ac:spMk id="7" creationId="{F1B20CB5-BA86-4F28-182F-DC74429376CF}"/>
          </ac:spMkLst>
        </pc:spChg>
        <pc:spChg chg="del">
          <ac:chgData name="Zahira Z" userId="adb8d1b10d626fd4" providerId="LiveId" clId="{BB768D2B-9495-4D56-BA47-5B35D67C5728}" dt="2026-07-20T01:16:14.528" v="1823" actId="478"/>
          <ac:spMkLst>
            <pc:docMk/>
            <pc:sldMk cId="284613051" sldId="447"/>
            <ac:spMk id="10" creationId="{CFD573E7-6236-C67B-9004-C975E8089F90}"/>
          </ac:spMkLst>
        </pc:spChg>
        <pc:grpChg chg="add mod">
          <ac:chgData name="Zahira Z" userId="adb8d1b10d626fd4" providerId="LiveId" clId="{BB768D2B-9495-4D56-BA47-5B35D67C5728}" dt="2026-07-20T01:16:18.723" v="1825" actId="1076"/>
          <ac:grpSpMkLst>
            <pc:docMk/>
            <pc:sldMk cId="284613051" sldId="447"/>
            <ac:grpSpMk id="23" creationId="{71D3F3E8-579C-AC01-B7BE-BF8A58FA74DF}"/>
          </ac:grpSpMkLst>
        </pc:grpChg>
        <pc:graphicFrameChg chg="mod">
          <ac:chgData name="Zahira Z" userId="adb8d1b10d626fd4" providerId="LiveId" clId="{BB768D2B-9495-4D56-BA47-5B35D67C5728}" dt="2026-07-20T01:14:21.623" v="1810"/>
          <ac:graphicFrameMkLst>
            <pc:docMk/>
            <pc:sldMk cId="284613051" sldId="447"/>
            <ac:graphicFrameMk id="20" creationId="{7441AB4E-89D9-AFA4-5295-52D77A63B66D}"/>
          </ac:graphicFrameMkLst>
        </pc:graphicFrameChg>
        <pc:picChg chg="mod">
          <ac:chgData name="Zahira Z" userId="adb8d1b10d626fd4" providerId="LiveId" clId="{BB768D2B-9495-4D56-BA47-5B35D67C5728}" dt="2026-07-20T01:14:21.623" v="1810"/>
          <ac:picMkLst>
            <pc:docMk/>
            <pc:sldMk cId="284613051" sldId="447"/>
            <ac:picMk id="18" creationId="{5B199047-885D-35FE-D03E-0610BD094ABC}"/>
          </ac:picMkLst>
        </pc:picChg>
        <pc:picChg chg="mod">
          <ac:chgData name="Zahira Z" userId="adb8d1b10d626fd4" providerId="LiveId" clId="{BB768D2B-9495-4D56-BA47-5B35D67C5728}" dt="2026-07-20T01:14:21.623" v="1810"/>
          <ac:picMkLst>
            <pc:docMk/>
            <pc:sldMk cId="284613051" sldId="447"/>
            <ac:picMk id="21" creationId="{83504D91-9A34-D5FA-281A-05BB6E7F51FE}"/>
          </ac:picMkLst>
        </pc:picChg>
        <pc:picChg chg="mod">
          <ac:chgData name="Zahira Z" userId="adb8d1b10d626fd4" providerId="LiveId" clId="{BB768D2B-9495-4D56-BA47-5B35D67C5728}" dt="2026-07-20T01:14:21.623" v="1810"/>
          <ac:picMkLst>
            <pc:docMk/>
            <pc:sldMk cId="284613051" sldId="447"/>
            <ac:picMk id="22" creationId="{EA2792EE-2F0D-4C3F-7EBA-CDDFAF26678E}"/>
          </ac:picMkLst>
        </pc:picChg>
      </pc:sldChg>
      <pc:sldChg chg="addSp delSp modSp add mod modAnim">
        <pc:chgData name="Zahira Z" userId="adb8d1b10d626fd4" providerId="LiveId" clId="{BB768D2B-9495-4D56-BA47-5B35D67C5728}" dt="2026-07-21T10:10:32.813" v="3467" actId="404"/>
        <pc:sldMkLst>
          <pc:docMk/>
          <pc:sldMk cId="3103316242" sldId="448"/>
        </pc:sldMkLst>
        <pc:spChg chg="add mod">
          <ac:chgData name="Zahira Z" userId="adb8d1b10d626fd4" providerId="LiveId" clId="{BB768D2B-9495-4D56-BA47-5B35D67C5728}" dt="2026-07-20T02:13:17.670" v="2115" actId="20577"/>
          <ac:spMkLst>
            <pc:docMk/>
            <pc:sldMk cId="3103316242" sldId="448"/>
            <ac:spMk id="3" creationId="{10AC9E35-EBA4-EF8F-CBCE-CD2AC3735C96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4" creationId="{7080291B-DE59-BC84-094A-7BD8BFF5A796}"/>
          </ac:spMkLst>
        </pc:spChg>
        <pc:spChg chg="add mod">
          <ac:chgData name="Zahira Z" userId="adb8d1b10d626fd4" providerId="LiveId" clId="{BB768D2B-9495-4D56-BA47-5B35D67C5728}" dt="2026-07-21T10:10:32.813" v="3467" actId="404"/>
          <ac:spMkLst>
            <pc:docMk/>
            <pc:sldMk cId="3103316242" sldId="448"/>
            <ac:spMk id="14" creationId="{846B5293-80F0-80F3-A07A-9858C4D55E6E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30" creationId="{39652C0F-E760-F4F4-E150-4F37EB5C885A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36" creationId="{65EC22E0-DDFC-8345-80DB-04CDD7323C85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41" creationId="{DA17859D-5F34-9D65-879C-3FF17AFCF0A8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42" creationId="{AD2B97C3-0DD6-78E8-542C-72D540908C22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43" creationId="{41EBCF8D-564D-0E94-1860-96FA76A77F93}"/>
          </ac:spMkLst>
        </pc:spChg>
        <pc:spChg chg="del">
          <ac:chgData name="Zahira Z" userId="adb8d1b10d626fd4" providerId="LiveId" clId="{BB768D2B-9495-4D56-BA47-5B35D67C5728}" dt="2026-07-20T02:13:22.081" v="2116" actId="478"/>
          <ac:spMkLst>
            <pc:docMk/>
            <pc:sldMk cId="3103316242" sldId="448"/>
            <ac:spMk id="44" creationId="{A6C10A18-174B-CD88-1A57-606CE436DA29}"/>
          </ac:spMkLst>
        </pc:spChg>
        <pc:spChg chg="mod">
          <ac:chgData name="Zahira Z" userId="adb8d1b10d626fd4" providerId="LiveId" clId="{BB768D2B-9495-4D56-BA47-5B35D67C5728}" dt="2026-07-20T02:18:46.171" v="2148" actId="1076"/>
          <ac:spMkLst>
            <pc:docMk/>
            <pc:sldMk cId="3103316242" sldId="448"/>
            <ac:spMk id="45" creationId="{A9C2FD45-D021-024C-0604-7FD9393BB6DE}"/>
          </ac:spMkLst>
        </pc:spChg>
        <pc:picChg chg="del">
          <ac:chgData name="Zahira Z" userId="adb8d1b10d626fd4" providerId="LiveId" clId="{BB768D2B-9495-4D56-BA47-5B35D67C5728}" dt="2026-07-20T02:13:22.081" v="2116" actId="478"/>
          <ac:picMkLst>
            <pc:docMk/>
            <pc:sldMk cId="3103316242" sldId="448"/>
            <ac:picMk id="6" creationId="{12DB45EC-6012-2536-13FE-A85A91400A61}"/>
          </ac:picMkLst>
        </pc:picChg>
        <pc:picChg chg="del">
          <ac:chgData name="Zahira Z" userId="adb8d1b10d626fd4" providerId="LiveId" clId="{BB768D2B-9495-4D56-BA47-5B35D67C5728}" dt="2026-07-20T02:13:22.081" v="2116" actId="478"/>
          <ac:picMkLst>
            <pc:docMk/>
            <pc:sldMk cId="3103316242" sldId="448"/>
            <ac:picMk id="7" creationId="{D6B96D98-50E8-3EE1-1836-71F057810910}"/>
          </ac:picMkLst>
        </pc:picChg>
        <pc:picChg chg="del">
          <ac:chgData name="Zahira Z" userId="adb8d1b10d626fd4" providerId="LiveId" clId="{BB768D2B-9495-4D56-BA47-5B35D67C5728}" dt="2026-07-20T02:13:22.081" v="2116" actId="478"/>
          <ac:picMkLst>
            <pc:docMk/>
            <pc:sldMk cId="3103316242" sldId="448"/>
            <ac:picMk id="10" creationId="{F77A2E0C-3025-9311-BDED-72186A6E3BD7}"/>
          </ac:picMkLst>
        </pc:picChg>
        <pc:picChg chg="add">
          <ac:chgData name="Zahira Z" userId="adb8d1b10d626fd4" providerId="LiveId" clId="{BB768D2B-9495-4D56-BA47-5B35D67C5728}" dt="2026-07-20T02:13:39.081" v="2135" actId="22"/>
          <ac:picMkLst>
            <pc:docMk/>
            <pc:sldMk cId="3103316242" sldId="448"/>
            <ac:picMk id="11" creationId="{D90414DB-507C-6056-6F11-F4E3A0B128A7}"/>
          </ac:picMkLst>
        </pc:picChg>
        <pc:picChg chg="add del mod">
          <ac:chgData name="Zahira Z" userId="adb8d1b10d626fd4" providerId="LiveId" clId="{BB768D2B-9495-4D56-BA47-5B35D67C5728}" dt="2026-07-20T02:15:25.613" v="2139" actId="478"/>
          <ac:picMkLst>
            <pc:docMk/>
            <pc:sldMk cId="3103316242" sldId="448"/>
            <ac:picMk id="12" creationId="{66EA77C0-94DB-BE62-AFCD-85A9CE01ADB4}"/>
          </ac:picMkLst>
        </pc:picChg>
      </pc:sldChg>
      <pc:sldChg chg="addSp delSp modSp add mod modAnim">
        <pc:chgData name="Zahira Z" userId="adb8d1b10d626fd4" providerId="LiveId" clId="{BB768D2B-9495-4D56-BA47-5B35D67C5728}" dt="2026-07-21T10:12:17.385" v="3479"/>
        <pc:sldMkLst>
          <pc:docMk/>
          <pc:sldMk cId="629008983" sldId="449"/>
        </pc:sldMkLst>
        <pc:spChg chg="mod">
          <ac:chgData name="Zahira Z" userId="adb8d1b10d626fd4" providerId="LiveId" clId="{BB768D2B-9495-4D56-BA47-5B35D67C5728}" dt="2026-07-20T02:22:36.934" v="2180" actId="20577"/>
          <ac:spMkLst>
            <pc:docMk/>
            <pc:sldMk cId="629008983" sldId="449"/>
            <ac:spMk id="3" creationId="{59B9DEE1-AC59-FCB1-AE3C-688B33D1599C}"/>
          </ac:spMkLst>
        </pc:spChg>
        <pc:spChg chg="mod">
          <ac:chgData name="Zahira Z" userId="adb8d1b10d626fd4" providerId="LiveId" clId="{BB768D2B-9495-4D56-BA47-5B35D67C5728}" dt="2026-07-21T10:12:06.149" v="3477" actId="207"/>
          <ac:spMkLst>
            <pc:docMk/>
            <pc:sldMk cId="629008983" sldId="449"/>
            <ac:spMk id="14" creationId="{6B8C5B44-1561-6722-0F6A-91BD40326DBB}"/>
          </ac:spMkLst>
        </pc:spChg>
        <pc:spChg chg="mod">
          <ac:chgData name="Zahira Z" userId="adb8d1b10d626fd4" providerId="LiveId" clId="{BB768D2B-9495-4D56-BA47-5B35D67C5728}" dt="2026-07-20T06:53:51.760" v="2980" actId="1076"/>
          <ac:spMkLst>
            <pc:docMk/>
            <pc:sldMk cId="629008983" sldId="449"/>
            <ac:spMk id="45" creationId="{1719838B-29B3-B73E-BC0C-69B0CDEE0804}"/>
          </ac:spMkLst>
        </pc:spChg>
        <pc:picChg chg="add mod">
          <ac:chgData name="Zahira Z" userId="adb8d1b10d626fd4" providerId="LiveId" clId="{BB768D2B-9495-4D56-BA47-5B35D67C5728}" dt="2026-07-20T02:23:53.709" v="2212" actId="1076"/>
          <ac:picMkLst>
            <pc:docMk/>
            <pc:sldMk cId="629008983" sldId="449"/>
            <ac:picMk id="4" creationId="{FA14F0BC-269B-0A74-6DA3-0594D066DEB2}"/>
          </ac:picMkLst>
        </pc:picChg>
        <pc:picChg chg="del">
          <ac:chgData name="Zahira Z" userId="adb8d1b10d626fd4" providerId="LiveId" clId="{BB768D2B-9495-4D56-BA47-5B35D67C5728}" dt="2026-07-20T02:23:14.093" v="2200" actId="21"/>
          <ac:picMkLst>
            <pc:docMk/>
            <pc:sldMk cId="629008983" sldId="449"/>
            <ac:picMk id="11" creationId="{72517161-05FE-139F-85CB-2EA0B35A9EBE}"/>
          </ac:picMkLst>
        </pc:picChg>
      </pc:sldChg>
      <pc:sldChg chg="addSp delSp modSp add del mod">
        <pc:chgData name="Zahira Z" userId="adb8d1b10d626fd4" providerId="LiveId" clId="{BB768D2B-9495-4D56-BA47-5B35D67C5728}" dt="2026-07-20T07:18:48.510" v="3311" actId="2696"/>
        <pc:sldMkLst>
          <pc:docMk/>
          <pc:sldMk cId="2198667775" sldId="450"/>
        </pc:sldMkLst>
        <pc:grpChg chg="del">
          <ac:chgData name="Zahira Z" userId="adb8d1b10d626fd4" providerId="LiveId" clId="{BB768D2B-9495-4D56-BA47-5B35D67C5728}" dt="2026-07-20T07:18:20.468" v="3301" actId="478"/>
          <ac:grpSpMkLst>
            <pc:docMk/>
            <pc:sldMk cId="2198667775" sldId="450"/>
            <ac:grpSpMk id="9" creationId="{A2B72F88-D269-DBE1-7DF4-1BC8833B5D6F}"/>
          </ac:grpSpMkLst>
        </pc:grpChg>
        <pc:picChg chg="add del mod">
          <ac:chgData name="Zahira Z" userId="adb8d1b10d626fd4" providerId="LiveId" clId="{BB768D2B-9495-4D56-BA47-5B35D67C5728}" dt="2026-07-20T07:18:45.082" v="3310" actId="478"/>
          <ac:picMkLst>
            <pc:docMk/>
            <pc:sldMk cId="2198667775" sldId="450"/>
            <ac:picMk id="3" creationId="{F53DF14F-4F1E-40DC-B6A6-D0C5FB2EFA54}"/>
          </ac:picMkLst>
        </pc:picChg>
      </pc:sldChg>
      <pc:sldChg chg="addSp new del mod ord">
        <pc:chgData name="Zahira Z" userId="adb8d1b10d626fd4" providerId="LiveId" clId="{BB768D2B-9495-4D56-BA47-5B35D67C5728}" dt="2026-07-20T07:14:44.336" v="3287" actId="2696"/>
        <pc:sldMkLst>
          <pc:docMk/>
          <pc:sldMk cId="2870451797" sldId="450"/>
        </pc:sldMkLst>
        <pc:picChg chg="add">
          <ac:chgData name="Zahira Z" userId="adb8d1b10d626fd4" providerId="LiveId" clId="{BB768D2B-9495-4D56-BA47-5B35D67C5728}" dt="2026-07-20T05:58:01.532" v="2635" actId="22"/>
          <ac:picMkLst>
            <pc:docMk/>
            <pc:sldMk cId="2870451797" sldId="450"/>
            <ac:picMk id="5" creationId="{4787F181-12B4-0370-1DBF-D1923D7EFEBD}"/>
          </ac:picMkLst>
        </pc:picChg>
      </pc:sldChg>
      <pc:sldChg chg="addSp delSp modSp add mod">
        <pc:chgData name="Zahira Z" userId="adb8d1b10d626fd4" providerId="LiveId" clId="{BB768D2B-9495-4D56-BA47-5B35D67C5728}" dt="2026-07-21T10:39:38.743" v="3538" actId="114"/>
        <pc:sldMkLst>
          <pc:docMk/>
          <pc:sldMk cId="2917559119" sldId="450"/>
        </pc:sldMkLst>
        <pc:spChg chg="add mod">
          <ac:chgData name="Zahira Z" userId="adb8d1b10d626fd4" providerId="LiveId" clId="{BB768D2B-9495-4D56-BA47-5B35D67C5728}" dt="2026-07-21T10:39:38.743" v="3538" actId="114"/>
          <ac:spMkLst>
            <pc:docMk/>
            <pc:sldMk cId="2917559119" sldId="450"/>
            <ac:spMk id="4" creationId="{71DB4795-6F2D-7687-6A55-063163683ECD}"/>
          </ac:spMkLst>
        </pc:spChg>
        <pc:spChg chg="del">
          <ac:chgData name="Zahira Z" userId="adb8d1b10d626fd4" providerId="LiveId" clId="{BB768D2B-9495-4D56-BA47-5B35D67C5728}" dt="2026-07-21T10:21:44.218" v="3509" actId="478"/>
          <ac:spMkLst>
            <pc:docMk/>
            <pc:sldMk cId="2917559119" sldId="450"/>
            <ac:spMk id="10" creationId="{02E8104A-5789-B9E6-4CDE-95FB9762ECAD}"/>
          </ac:spMkLst>
        </pc:spChg>
        <pc:spChg chg="del">
          <ac:chgData name="Zahira Z" userId="adb8d1b10d626fd4" providerId="LiveId" clId="{BB768D2B-9495-4D56-BA47-5B35D67C5728}" dt="2026-07-21T10:21:46.216" v="3510" actId="478"/>
          <ac:spMkLst>
            <pc:docMk/>
            <pc:sldMk cId="2917559119" sldId="450"/>
            <ac:spMk id="11" creationId="{75C07D02-F266-DF53-2E90-4735719CF117}"/>
          </ac:spMkLst>
        </pc:spChg>
        <pc:picChg chg="add del mod">
          <ac:chgData name="Zahira Z" userId="adb8d1b10d626fd4" providerId="LiveId" clId="{BB768D2B-9495-4D56-BA47-5B35D67C5728}" dt="2026-07-21T10:22:13.810" v="3517" actId="478"/>
          <ac:picMkLst>
            <pc:docMk/>
            <pc:sldMk cId="2917559119" sldId="450"/>
            <ac:picMk id="2" creationId="{F4E0C73B-36BC-3176-D7CA-1D0C5F97F202}"/>
          </ac:picMkLst>
        </pc:picChg>
      </pc:sldChg>
      <pc:sldChg chg="delSp modSp add del mod">
        <pc:chgData name="Zahira Z" userId="adb8d1b10d626fd4" providerId="LiveId" clId="{BB768D2B-9495-4D56-BA47-5B35D67C5728}" dt="2026-07-21T09:50:12.540" v="3399" actId="2696"/>
        <pc:sldMkLst>
          <pc:docMk/>
          <pc:sldMk cId="3330886777" sldId="450"/>
        </pc:sldMkLst>
        <pc:picChg chg="del">
          <ac:chgData name="Zahira Z" userId="adb8d1b10d626fd4" providerId="LiveId" clId="{BB768D2B-9495-4D56-BA47-5B35D67C5728}" dt="2026-07-20T08:58:45.677" v="3389" actId="478"/>
          <ac:picMkLst>
            <pc:docMk/>
            <pc:sldMk cId="3330886777" sldId="450"/>
            <ac:picMk id="13" creationId="{A2168CD8-0477-5262-C743-B4EBAE2A0E34}"/>
          </ac:picMkLst>
        </pc:picChg>
        <pc:picChg chg="mod">
          <ac:chgData name="Zahira Z" userId="adb8d1b10d626fd4" providerId="LiveId" clId="{BB768D2B-9495-4D56-BA47-5B35D67C5728}" dt="2026-07-20T08:58:51.437" v="3390" actId="1076"/>
          <ac:picMkLst>
            <pc:docMk/>
            <pc:sldMk cId="3330886777" sldId="450"/>
            <ac:picMk id="16" creationId="{377A1BAC-47B3-30B1-886B-B602F386120F}"/>
          </ac:picMkLst>
        </pc:picChg>
      </pc:sldChg>
      <pc:sldChg chg="add del">
        <pc:chgData name="Zahira Z" userId="adb8d1b10d626fd4" providerId="LiveId" clId="{BB768D2B-9495-4D56-BA47-5B35D67C5728}" dt="2026-07-20T06:17:53.222" v="2680" actId="2696"/>
        <pc:sldMkLst>
          <pc:docMk/>
          <pc:sldMk cId="3799362378" sldId="45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BE112-10A7-4BBE-91B9-1C357E127A2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616F0-363E-4723-8BD2-F22318136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9445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.xm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84510-EBD7-4DD0-9EAB-33E0103038A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US" sz="600" b="0" i="0" u="none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r>
              <a:rPr lang="en-US"/>
              <a:t>Internal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11AC2-7164-4381-B2AE-E162FDBE9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258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00E7B-E726-C0C6-4FAF-A39BA590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AFDBA-491A-B0C4-CF08-3728AE858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DF4361-DE5C-F1B3-C990-B8E1E8872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D573950-3D57-5F78-443B-CCFF6999B21F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10B0A-6608-3C5C-313D-EB7E26701C7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48507-B8F0-A1C5-CD14-55E82104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77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62F50-99B4-5B46-739C-640B1AA0D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9BF1EA-8F94-4789-3C18-9B2388D15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D68572-1B95-4B40-D2F9-5F8DAA319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FDE8003-7376-073E-CA44-DD1BE6FAA465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3BEF2-BA9C-001B-425E-E42DEA58378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F827B-6B03-ACCD-9D96-8584C2E8F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22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68026-8887-4CC7-68B6-48E7013F4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7A13B3-65FB-CFCC-600E-E3753C1CD9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0D2B33-BCF2-2813-4A6C-38D8FADAD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D8F6475-B5A0-6573-EE00-B8A4A9B8967A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A352-EE88-8DDE-F3E9-3DBBF1B702D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E611C-CC32-13B9-F29E-DC6362DA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04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B3E35-E052-971A-4973-75FD2B87B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C7B115-A1F1-87F2-0C10-3C0EB278CA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D4BC3D-0B95-75B0-4340-581A9F492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ADAA9439-1CB3-908E-EA50-4BE39120F9BD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EE632-E225-2C9A-6ADC-0F69E02386D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F643B-0E4E-7F81-3BBA-4C85C22E1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2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26543-C7DE-2C18-00C5-37CB2439E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F897E-1266-1657-FEEC-B916822D2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901C05-6F8D-360D-F26E-A93D848C3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53CD5685-E10A-8EC9-32F1-40D0B18212ED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6BD36-E0BC-73C3-FB74-C5D3F7FAA24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C28E4-1F1B-D305-2EC4-2268DEBF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01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3950D-CC08-A885-B4E1-5924FE411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440CF-CB3C-5DCD-02FA-AFBB0AD25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207A2A-D217-AEB3-F3D6-3AF731E4B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72EAE075-53D4-6E42-3A71-0ECA2CC83D1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E7809-E180-E303-C504-881711C3D9C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8015B-DEE4-A7D9-D9F1-4350DF8E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76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F0154-9AEB-60EB-A9E3-87F09EF4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059255-0F7B-65FB-8C90-303281851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A63BF1-8049-80CB-0D90-40AEEC8DE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4055E15-0B78-4E65-EC13-E2227DBFADB5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368E6-12B8-2CA4-EB98-12DFF551F13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7FE36-EA35-6C09-B5D2-7F5EF07A6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55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81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18884-BDF1-3AEB-18D1-CB9FAA687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900F64-0C64-D839-9FC4-B13696CA4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027745-FB01-F0EB-7DB9-0815C02A9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D03121A7-D0DC-20DF-1B90-A3A830711225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9907A-C2E1-08FC-F583-8E00F6EAF73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652CE-B7D1-2781-BA8E-A3A806F6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73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9A8D9-7B17-D52A-954B-678A6F292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E8CAC-A0DB-1090-A422-19CEE0D90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64A953-F732-1EAB-69D0-EA6913040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3D7DB05A-33D2-7C63-283C-3BFDD36F208E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1E0C3-9388-F621-84F1-11C158A6A00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62D69-3B27-6F28-F627-F1B7D4415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35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E9F3F-4ABC-ED98-B207-D6865DC06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3E319F-701D-5D93-B31A-B14E7F9D0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1ECC4D-56E9-F9BF-C674-CC78A9807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5191741D-3B55-07A8-AA25-B1EDC7870A0B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BE7D0-DD29-32BF-1640-65C1CADFB5A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3DCA2-FD3D-EF04-E995-D8EEF75B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54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E46A-29B5-5106-7F14-07667BEAD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1E9DD2-94D1-BBB8-8F73-F2F0DCF20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179734-0FD3-527C-0351-019C30E4C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ACA0F41-0019-939D-9571-6DCB3BC7881E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9AD8F-0FC0-466B-2D08-47502D2949C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B327F-3923-FAD9-2EB8-D74405EC3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87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D9970-EF5B-9238-2A00-CEECB2FDE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B3274-BC3B-8B0F-74D0-BDC5D29984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38A4F-A1AF-6156-4D45-CE107B9A7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C41AAA2D-A41B-7D86-7621-F191665F6EBF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D4F2D-95A7-D328-A6C3-F0BBE5EF35C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FA960-5F2D-54B7-CF9D-F689576C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1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8E2C2-B385-3617-C561-807AFE9A4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43EDA0-2321-B92A-4D75-611B8F0C8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8C1A9C-8635-AD80-7518-1E69CA4AFE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E4A48655-5BA0-0E7C-4CFB-A6637AA87E21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D785A-7BFD-CCFE-1931-4692E61FFAB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4B38C-6483-1927-5B2F-6F2E95684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1AC2-7164-4381-B2AE-E162FDBE9A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9C21B92-1E2B-CE49-B96B-14BDF32AE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319" y="1685333"/>
            <a:ext cx="11020949" cy="1743666"/>
          </a:xfrm>
        </p:spPr>
        <p:txBody>
          <a:bodyPr anchor="b">
            <a:noAutofit/>
          </a:bodyPr>
          <a:lstStyle>
            <a:lvl1pPr algn="l"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AD28AFC-4846-DD4C-AC3A-E46D60EF9D3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6077" y="3434400"/>
            <a:ext cx="7097076" cy="1026042"/>
          </a:xfrm>
        </p:spPr>
        <p:txBody>
          <a:bodyPr>
            <a:no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subtitles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7F4DD8-DD0E-424C-9238-BD6B2322A50B}"/>
              </a:ext>
            </a:extLst>
          </p:cNvPr>
          <p:cNvSpPr txBox="1"/>
          <p:nvPr userDrawn="1"/>
        </p:nvSpPr>
        <p:spPr>
          <a:xfrm>
            <a:off x="595318" y="6028036"/>
            <a:ext cx="9122127" cy="46166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SG" sz="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2020 Petroliam </a:t>
            </a:r>
            <a:r>
              <a:rPr lang="en-SG" sz="8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SG" sz="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SG" sz="8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en-SG" sz="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</a:t>
            </a:r>
          </a:p>
          <a:p>
            <a:r>
              <a:rPr lang="en-SG" sz="800" b="0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rights reserved. No part of this document may be reproduced in any form possible, stored in a retrieval system, transmitted and/or disseminated in any form or by any means (digital, mechanical, hard copy, recording or otherwise) without the permission of the copyright owner.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3F93652-951A-1F46-B179-8A71E30968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7" y="4795239"/>
            <a:ext cx="5500683" cy="28476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to xxx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9E05A1FD-FDF4-F946-9942-0EA914A195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318" y="5106663"/>
            <a:ext cx="1723389" cy="28476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DD.MM.YY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A41726F-A7B1-BD44-A16A-D405E7CF85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18" y="578758"/>
            <a:ext cx="1158676" cy="8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3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: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14976" y="376702"/>
            <a:ext cx="7101291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3FE915-D00F-1945-A8B6-CD92D0DF0E5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130996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2E2ED0D0-2C22-BB4C-8B0E-07933DF6A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4976" y="1306800"/>
            <a:ext cx="7101291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1099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11040533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8224" y="1306800"/>
            <a:ext cx="5316927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800" b="1" i="0">
                <a:solidFill>
                  <a:srgbClr val="00B1A9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“Insert a quote here investing in visionary thinkers and technologies”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A3E5904-DF31-1E44-90BD-C581B58E32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831" y="1306800"/>
            <a:ext cx="5316927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official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D31D17-7B06-514D-8550-14E9B760A3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09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11040533" cy="744146"/>
          </a:xfrm>
        </p:spPr>
        <p:txBody>
          <a:bodyPr/>
          <a:lstStyle/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93E86E4E-05EA-9F44-BA85-F2B1EE480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733" y="3748184"/>
            <a:ext cx="2798648" cy="320675"/>
          </a:xfrm>
        </p:spPr>
        <p:txBody>
          <a:bodyPr>
            <a:noAutofit/>
          </a:bodyPr>
          <a:lstStyle>
            <a:lvl1pPr marL="0" indent="0" algn="ctr"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00B1A9"/>
                </a:solidFill>
              </a:defRPr>
            </a:lvl2pPr>
            <a:lvl3pPr>
              <a:defRPr sz="1600">
                <a:solidFill>
                  <a:srgbClr val="00B1A9"/>
                </a:solidFill>
              </a:defRPr>
            </a:lvl3pPr>
            <a:lvl4pPr>
              <a:defRPr sz="1600">
                <a:solidFill>
                  <a:srgbClr val="00B1A9"/>
                </a:solidFill>
              </a:defRPr>
            </a:lvl4pPr>
            <a:lvl5pPr>
              <a:defRPr sz="1600">
                <a:solidFill>
                  <a:srgbClr val="00B1A9"/>
                </a:solidFill>
              </a:defRPr>
            </a:lvl5pPr>
          </a:lstStyle>
          <a:p>
            <a:pPr lvl="0"/>
            <a:r>
              <a:rPr lang="en-US" dirty="0"/>
              <a:t>Title of icon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89496E08-6F62-3F48-A55D-062F082679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733" y="4073278"/>
            <a:ext cx="2798648" cy="801868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3C38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00B1A9"/>
                </a:solidFill>
              </a:defRPr>
            </a:lvl2pPr>
            <a:lvl3pPr>
              <a:defRPr sz="1600">
                <a:solidFill>
                  <a:srgbClr val="00B1A9"/>
                </a:solidFill>
              </a:defRPr>
            </a:lvl3pPr>
            <a:lvl4pPr>
              <a:defRPr sz="1600">
                <a:solidFill>
                  <a:srgbClr val="00B1A9"/>
                </a:solidFill>
              </a:defRPr>
            </a:lvl4pPr>
            <a:lvl5pPr>
              <a:defRPr sz="1600">
                <a:solidFill>
                  <a:srgbClr val="00B1A9"/>
                </a:solidFill>
              </a:defRPr>
            </a:lvl5pPr>
          </a:lstStyle>
          <a:p>
            <a:pPr lvl="0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564AC605-A8C9-5347-BFD8-357CFE9121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00167" y="3748184"/>
            <a:ext cx="2798648" cy="320675"/>
          </a:xfrm>
        </p:spPr>
        <p:txBody>
          <a:bodyPr>
            <a:noAutofit/>
          </a:bodyPr>
          <a:lstStyle>
            <a:lvl1pPr marL="0" indent="0" algn="ctr"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00B1A9"/>
                </a:solidFill>
              </a:defRPr>
            </a:lvl2pPr>
            <a:lvl3pPr>
              <a:defRPr sz="1600">
                <a:solidFill>
                  <a:srgbClr val="00B1A9"/>
                </a:solidFill>
              </a:defRPr>
            </a:lvl3pPr>
            <a:lvl4pPr>
              <a:defRPr sz="1600">
                <a:solidFill>
                  <a:srgbClr val="00B1A9"/>
                </a:solidFill>
              </a:defRPr>
            </a:lvl4pPr>
            <a:lvl5pPr>
              <a:defRPr sz="1600">
                <a:solidFill>
                  <a:srgbClr val="00B1A9"/>
                </a:solidFill>
              </a:defRPr>
            </a:lvl5pPr>
          </a:lstStyle>
          <a:p>
            <a:pPr lvl="0"/>
            <a:r>
              <a:rPr lang="en-US" dirty="0"/>
              <a:t>Title of icon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EEF7C4AD-214F-6145-B2C3-DAD206C7FC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00167" y="4073278"/>
            <a:ext cx="2798648" cy="801868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3C38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00B1A9"/>
                </a:solidFill>
              </a:defRPr>
            </a:lvl2pPr>
            <a:lvl3pPr>
              <a:defRPr sz="1600">
                <a:solidFill>
                  <a:srgbClr val="00B1A9"/>
                </a:solidFill>
              </a:defRPr>
            </a:lvl3pPr>
            <a:lvl4pPr>
              <a:defRPr sz="1600">
                <a:solidFill>
                  <a:srgbClr val="00B1A9"/>
                </a:solidFill>
              </a:defRPr>
            </a:lvl4pPr>
            <a:lvl5pPr>
              <a:defRPr sz="1600">
                <a:solidFill>
                  <a:srgbClr val="00B1A9"/>
                </a:solidFill>
              </a:defRPr>
            </a:lvl5pPr>
          </a:lstStyle>
          <a:p>
            <a:pPr lvl="0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8A05E654-2C17-F442-A60A-E6D82D6512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40509" y="3748184"/>
            <a:ext cx="2786921" cy="320675"/>
          </a:xfrm>
        </p:spPr>
        <p:txBody>
          <a:bodyPr>
            <a:noAutofit/>
          </a:bodyPr>
          <a:lstStyle>
            <a:lvl1pPr marL="0" indent="0" algn="ctr"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00B1A9"/>
                </a:solidFill>
              </a:defRPr>
            </a:lvl2pPr>
            <a:lvl3pPr>
              <a:defRPr sz="1600">
                <a:solidFill>
                  <a:srgbClr val="00B1A9"/>
                </a:solidFill>
              </a:defRPr>
            </a:lvl3pPr>
            <a:lvl4pPr>
              <a:defRPr sz="1600">
                <a:solidFill>
                  <a:srgbClr val="00B1A9"/>
                </a:solidFill>
              </a:defRPr>
            </a:lvl4pPr>
            <a:lvl5pPr>
              <a:defRPr sz="1600">
                <a:solidFill>
                  <a:srgbClr val="00B1A9"/>
                </a:solidFill>
              </a:defRPr>
            </a:lvl5pPr>
          </a:lstStyle>
          <a:p>
            <a:pPr lvl="0"/>
            <a:r>
              <a:rPr lang="en-US" dirty="0"/>
              <a:t>Title of icon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B21C1733-6E92-EF4A-95D2-CB540BDF89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28781" y="4073278"/>
            <a:ext cx="2798648" cy="801868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solidFill>
                  <a:srgbClr val="3C38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00B1A9"/>
                </a:solidFill>
              </a:defRPr>
            </a:lvl2pPr>
            <a:lvl3pPr>
              <a:defRPr sz="1600">
                <a:solidFill>
                  <a:srgbClr val="00B1A9"/>
                </a:solidFill>
              </a:defRPr>
            </a:lvl3pPr>
            <a:lvl4pPr>
              <a:defRPr sz="1600">
                <a:solidFill>
                  <a:srgbClr val="00B1A9"/>
                </a:solidFill>
              </a:defRPr>
            </a:lvl4pPr>
            <a:lvl5pPr>
              <a:defRPr sz="1600">
                <a:solidFill>
                  <a:srgbClr val="00B1A9"/>
                </a:solidFill>
              </a:defRPr>
            </a:lvl5pPr>
          </a:lstStyle>
          <a:p>
            <a:pPr lvl="0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9AA14840-8BCD-8848-8088-BF992AE25EFC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76657" y="1989312"/>
            <a:ext cx="1996800" cy="1317600"/>
          </a:xfrm>
          <a:blipFill>
            <a:blip r:embed="rId2"/>
            <a:stretch>
              <a:fillRect/>
            </a:stretch>
          </a:blipFill>
        </p:spPr>
        <p:txBody>
          <a:bodyPr anchor="ctr" anchorCtr="0">
            <a:normAutofit/>
          </a:bodyPr>
          <a:lstStyle>
            <a:lvl1pPr marL="0" indent="0" algn="ctr">
              <a:buNone/>
              <a:defRPr sz="800">
                <a:solidFill>
                  <a:srgbClr val="3C3835"/>
                </a:solidFill>
              </a:defRPr>
            </a:lvl1pPr>
          </a:lstStyle>
          <a:p>
            <a:r>
              <a:rPr lang="en-US" dirty="0"/>
              <a:t>Click to replace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DCD6480D-FBF1-224A-8E18-4EE6A75E5F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54693" y="2088312"/>
            <a:ext cx="2289599" cy="1170000"/>
          </a:xfrm>
          <a:blipFill>
            <a:blip r:embed="rId3"/>
            <a:stretch>
              <a:fillRect/>
            </a:stretch>
          </a:blipFill>
        </p:spPr>
        <p:txBody>
          <a:bodyPr anchor="ctr" anchorCtr="0">
            <a:normAutofit/>
          </a:bodyPr>
          <a:lstStyle>
            <a:lvl1pPr marL="0" indent="0" algn="ctr">
              <a:buNone/>
              <a:defRPr sz="800">
                <a:solidFill>
                  <a:srgbClr val="3C3835"/>
                </a:solidFill>
              </a:defRPr>
            </a:lvl1pPr>
          </a:lstStyle>
          <a:p>
            <a:r>
              <a:rPr lang="en-US" dirty="0"/>
              <a:t>Click to replace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DA157309-5AB4-2744-9F3E-4FBE257646C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30505" y="2037912"/>
            <a:ext cx="1195200" cy="1220400"/>
          </a:xfrm>
          <a:blipFill>
            <a:blip r:embed="rId4"/>
            <a:stretch>
              <a:fillRect/>
            </a:stretch>
          </a:blipFill>
        </p:spPr>
        <p:txBody>
          <a:bodyPr anchor="ctr" anchorCtr="0">
            <a:normAutofit/>
          </a:bodyPr>
          <a:lstStyle>
            <a:lvl1pPr marL="0" indent="0" algn="ctr">
              <a:buNone/>
              <a:defRPr sz="800">
                <a:solidFill>
                  <a:srgbClr val="3C3835"/>
                </a:solidFill>
              </a:defRPr>
            </a:lvl1pPr>
          </a:lstStyle>
          <a:p>
            <a:r>
              <a:rPr lang="en-US" dirty="0"/>
              <a:t>Click to replace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2B0126C-8CFE-EE46-B3E9-1255A6DEDB2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41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A912FB-8A4A-2347-9713-20B37768D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860187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3AFE18-50B1-A84C-9986-C859606BB5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1" y="368300"/>
            <a:ext cx="5520265" cy="1471612"/>
          </a:xfr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00B1A9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GB" dirty="0"/>
              <a:t>“Insert a quote here”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DCEF33-99DE-5242-AB52-7CBF69C1B3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00" y="6336000"/>
            <a:ext cx="1123200" cy="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60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F2205C8-902D-4A44-9657-01148E44C4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5735" y="3017482"/>
            <a:ext cx="11040533" cy="613017"/>
          </a:xfrm>
        </p:spPr>
        <p:txBody>
          <a:bodyPr anchor="ctr" anchorCtr="0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 for your passion!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55F5DD-CF2F-A943-9AF0-7CE4101196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199" y="4722887"/>
            <a:ext cx="1139603" cy="8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90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673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Content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0E2BA46-4FE3-0047-9509-7517639C3B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1787" y="1261555"/>
            <a:ext cx="9638453" cy="4838400"/>
          </a:xfrm>
        </p:spPr>
        <p:txBody>
          <a:bodyPr wrap="square" numCol="1" spcCol="0">
            <a:noAutofit/>
          </a:bodyPr>
          <a:lstStyle>
            <a:lvl1pPr marL="0" indent="0">
              <a:buFont typeface="+mj-lt"/>
              <a:buNone/>
              <a:defRPr sz="1600" b="1" i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buFontTx/>
              <a:buNone/>
              <a:defRPr sz="1600">
                <a:solidFill>
                  <a:srgbClr val="3C3835"/>
                </a:solidFill>
              </a:defRPr>
            </a:lvl2pPr>
          </a:lstStyle>
          <a:p>
            <a:pPr lvl="0"/>
            <a:r>
              <a:rPr lang="en-US" dirty="0"/>
              <a:t>Insert section title lorem ipsum</a:t>
            </a:r>
          </a:p>
          <a:p>
            <a:pPr lvl="1"/>
            <a:r>
              <a:rPr lang="en-US" dirty="0"/>
              <a:t>Insert section sub-title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6BAAF8A-815F-4A40-B0CA-E8B05C7E02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1261174"/>
            <a:ext cx="568959" cy="4838400"/>
          </a:xfrm>
        </p:spPr>
        <p:txBody>
          <a:bodyPr rIns="0">
            <a:noAutofit/>
          </a:bodyPr>
          <a:lstStyle>
            <a:lvl1pPr marL="0" indent="0" algn="l">
              <a:buNone/>
              <a:defRPr b="1" i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01.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88BF6A1-F5F6-4146-8EA5-0C81C03824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51461" y="1261174"/>
            <a:ext cx="568960" cy="4838400"/>
          </a:xfrm>
        </p:spPr>
        <p:txBody>
          <a:bodyPr>
            <a:noAutofit/>
          </a:bodyPr>
          <a:lstStyle>
            <a:lvl1pPr marL="0" indent="0" algn="r">
              <a:buNone/>
              <a:defRPr b="0" i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E87B92-2B66-BF46-9DB3-DB52029508FF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49AE20-A93A-3647-A93A-973C37F5EB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30F01C-D4E0-684A-9E16-7BC6944761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80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BEA4F08-3EE7-2B41-B91A-2D8DB8E18D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5319" y="1685333"/>
            <a:ext cx="7097076" cy="1743666"/>
          </a:xfrm>
        </p:spPr>
        <p:txBody>
          <a:bodyPr anchor="b">
            <a:noAutofit/>
          </a:bodyPr>
          <a:lstStyle>
            <a:lvl1pPr algn="l">
              <a:defRPr sz="2800" b="1" i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09CC427-036A-DF41-B3F4-26E0589F9A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6077" y="3434400"/>
            <a:ext cx="7097076" cy="1026042"/>
          </a:xfrm>
        </p:spPr>
        <p:txBody>
          <a:bodyPr>
            <a:noAutofit/>
          </a:bodyPr>
          <a:lstStyle>
            <a:lvl1pPr marL="0" indent="0" algn="l">
              <a:buNone/>
              <a:defRPr sz="1800" b="0" i="0">
                <a:solidFill>
                  <a:srgbClr val="3C38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subtitles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EF6038-5824-0642-A122-B43A8A1E55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55" y="6351692"/>
            <a:ext cx="1110212" cy="297469"/>
          </a:xfrm>
          <a:prstGeom prst="rect">
            <a:avLst/>
          </a:prstGeom>
        </p:spPr>
      </p:pic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2844DB65-4804-FD49-BA71-3CEF731871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5317" y="4795239"/>
            <a:ext cx="7097075" cy="59689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rgbClr val="3C3835"/>
                </a:solidFill>
              </a:defRPr>
            </a:lvl1pPr>
          </a:lstStyle>
          <a:p>
            <a:pPr lvl="0"/>
            <a:r>
              <a:rPr lang="en-US" dirty="0"/>
              <a:t>Description (optional).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3414D3-2441-A840-A2D7-D8A423B5EB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11040533" cy="744146"/>
          </a:xfrm>
        </p:spPr>
        <p:txBody>
          <a:bodyPr/>
          <a:lstStyle/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8224" y="1306800"/>
            <a:ext cx="11048043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official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761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11040533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1949" y="1306799"/>
            <a:ext cx="5304000" cy="48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8224" y="1306800"/>
            <a:ext cx="5316927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official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7A2514-6E82-B148-ABE2-89EB820D20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11040533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3496" y="1306800"/>
            <a:ext cx="3555261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22114B2-EC77-C74B-9459-C66CF7E8362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75733" y="1306799"/>
            <a:ext cx="7101291" cy="48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4185F-75D6-314D-89B0-BF87B6479C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1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11040533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5734" y="1306800"/>
            <a:ext cx="3555261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22114B2-EC77-C74B-9459-C66CF7E83624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10363" y="1306799"/>
            <a:ext cx="7101291" cy="483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D937ACC-68A5-C241-8D13-BE5E3AAF0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97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: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4" y="376702"/>
            <a:ext cx="5309417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8224" y="1306800"/>
            <a:ext cx="5316927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official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3DA2F86-CD1B-514F-B078-071E73B6944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92852" y="0"/>
            <a:ext cx="5899149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8988C3-8A48-4245-9FD0-9E2303A181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6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5733" y="376702"/>
            <a:ext cx="7101291" cy="74414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header keeping to a maximum of two lines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D160B-CBC5-B34B-BE0E-799A8F8DFB60}"/>
              </a:ext>
            </a:extLst>
          </p:cNvPr>
          <p:cNvSpPr txBox="1"/>
          <p:nvPr userDrawn="1"/>
        </p:nvSpPr>
        <p:spPr>
          <a:xfrm>
            <a:off x="7941851" y="6345444"/>
            <a:ext cx="3384947" cy="21544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2019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Petroliam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" sz="800" dirty="0" err="1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Berhad</a:t>
            </a:r>
            <a:r>
              <a:rPr lang="pt" sz="800" dirty="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(PETRONAS)     |</a:t>
            </a:r>
            <a:endParaRPr lang="en-US" sz="800" dirty="0">
              <a:solidFill>
                <a:srgbClr val="00B1A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778110-4AE8-2C45-B79C-9F68FCEA2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345063"/>
            <a:ext cx="316967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313FE915-D00F-1945-A8B6-CD92D0DF0E5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61005" y="0"/>
            <a:ext cx="4130996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insert image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6917BEC2-45FB-5A4F-B8E7-668ABD1CB7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5733" y="1306800"/>
            <a:ext cx="7101291" cy="48384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B7B3DA-5732-3440-99BA-E3C630F986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43" y="6349459"/>
            <a:ext cx="1113600" cy="30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32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5734" y="365127"/>
            <a:ext cx="11040533" cy="74414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733" y="1306801"/>
            <a:ext cx="11040532" cy="4870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F02E52-6825-6A46-BE64-733D00906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9298" y="6414550"/>
            <a:ext cx="316967" cy="75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95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4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B1A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32" userDrawn="1">
          <p15:clr>
            <a:srgbClr val="F26B43"/>
          </p15:clr>
        </p15:guide>
        <p15:guide id="3" pos="363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pos="731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5" Type="http://schemas.openxmlformats.org/officeDocument/2006/relationships/image" Target="../media/image16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openxmlformats.org/officeDocument/2006/relationships/image" Target="../media/image17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&amp;w=3840&amp;q=75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&amp;w=3840&amp;q=75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&amp;w=3840&amp;q=75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11" Type="http://schemas.openxmlformats.org/officeDocument/2006/relationships/image" Target="../media/image26.jp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9462744" y="4997677"/>
            <a:ext cx="1268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en-MY" sz="24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Rumi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41F2A9-BAD8-08BC-139B-899F4AA0B296}"/>
              </a:ext>
            </a:extLst>
          </p:cNvPr>
          <p:cNvSpPr txBox="1"/>
          <p:nvPr/>
        </p:nvSpPr>
        <p:spPr>
          <a:xfrm>
            <a:off x="3213463" y="6191503"/>
            <a:ext cx="4114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en-MY" sz="2400" dirty="0">
                <a:solidFill>
                  <a:srgbClr val="FFFFFF"/>
                </a:solidFill>
                <a:latin typeface="Segoe UI Variable Small Semibol" pitchFamily="2" charset="0"/>
                <a:ea typeface="Segoe UI Black" panose="020B0A02040204020203" pitchFamily="34" charset="0"/>
              </a:rPr>
              <a:t>Zahira Sughra Zainuddin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A22B0B-38D6-5376-0B2B-CA8220898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1868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CD10595-351C-33BD-9C71-76E86004765D}"/>
              </a:ext>
            </a:extLst>
          </p:cNvPr>
          <p:cNvSpPr/>
          <p:nvPr/>
        </p:nvSpPr>
        <p:spPr>
          <a:xfrm>
            <a:off x="0" y="3026421"/>
            <a:ext cx="6189598" cy="3892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MY" dirty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64B8E1-6C87-3E0B-F631-B6295973AD92}"/>
              </a:ext>
            </a:extLst>
          </p:cNvPr>
          <p:cNvSpPr txBox="1"/>
          <p:nvPr/>
        </p:nvSpPr>
        <p:spPr>
          <a:xfrm>
            <a:off x="421563" y="3744679"/>
            <a:ext cx="53464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MY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THE HUMAN FIREWALL</a:t>
            </a:r>
          </a:p>
          <a:p>
            <a:pPr defTabSz="914400"/>
            <a:r>
              <a:rPr lang="en-MY" sz="2400" i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How to Stay Sane When Your Job is to Expect the Worst</a:t>
            </a:r>
            <a:endParaRPr lang="en-MY" sz="2400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  <a:p>
            <a:pPr defTabSz="914400"/>
            <a:endParaRPr lang="en-MY" sz="2400" dirty="0">
              <a:solidFill>
                <a:srgbClr val="FFFFFF"/>
              </a:solidFill>
              <a:latin typeface="Segoe UI Variable Small Semibol" pitchFamily="2" charset="0"/>
              <a:ea typeface="Segoe UI Black" panose="020B0A02040204020203" pitchFamily="34" charset="0"/>
            </a:endParaRPr>
          </a:p>
          <a:p>
            <a:pPr defTabSz="914400"/>
            <a:endParaRPr lang="en-MY" sz="2400" dirty="0">
              <a:solidFill>
                <a:srgbClr val="FFFFFF"/>
              </a:solidFill>
              <a:latin typeface="Segoe UI Variable Small Semibol" pitchFamily="2" charset="0"/>
              <a:ea typeface="Segoe UI Black" panose="020B0A02040204020203" pitchFamily="34" charset="0"/>
            </a:endParaRPr>
          </a:p>
          <a:p>
            <a:pPr defTabSz="914400"/>
            <a:r>
              <a:rPr lang="en-MY" sz="2400" dirty="0">
                <a:solidFill>
                  <a:srgbClr val="FFFFFF"/>
                </a:solidFill>
                <a:latin typeface="Segoe UI Variable Small Semibol" pitchFamily="2" charset="0"/>
                <a:ea typeface="Segoe UI Black" panose="020B0A02040204020203" pitchFamily="34" charset="0"/>
              </a:rPr>
              <a:t>Zahira Sughra Zainuddin</a:t>
            </a:r>
          </a:p>
          <a:p>
            <a:pPr defTabSz="914400"/>
            <a:r>
              <a:rPr lang="en-MY" dirty="0">
                <a:solidFill>
                  <a:schemeClr val="bg1"/>
                </a:solidFill>
                <a:latin typeface="Segoe UI Variable Display" pitchFamily="2" charset="0"/>
                <a:cs typeface="Segoe UI Semibold" panose="020B0702040204020203" pitchFamily="34" charset="0"/>
              </a:rPr>
              <a:t>Chief Human-Centric Catalyst</a:t>
            </a:r>
            <a:endParaRPr lang="en-MY" sz="2800" dirty="0">
              <a:solidFill>
                <a:schemeClr val="bg1"/>
              </a:solidFill>
              <a:latin typeface="Segoe UI Variable Display" pitchFamily="2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31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EBE7A5-41BD-0D48-559D-E024BC13D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769F9E5E-4031-C377-AD43-F54AB08D8B6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45" name="TextBox 22">
            <a:extLst>
              <a:ext uri="{FF2B5EF4-FFF2-40B4-BE49-F238E27FC236}">
                <a16:creationId xmlns:a16="http://schemas.microsoft.com/office/drawing/2014/main" id="{A9C2FD45-D021-024C-0604-7FD9393BB6DE}"/>
              </a:ext>
            </a:extLst>
          </p:cNvPr>
          <p:cNvSpPr txBox="1"/>
          <p:nvPr/>
        </p:nvSpPr>
        <p:spPr>
          <a:xfrm>
            <a:off x="520207" y="1470904"/>
            <a:ext cx="445639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</a:pPr>
            <a:r>
              <a:rPr lang="en-US" sz="3600" b="1" dirty="0">
                <a:solidFill>
                  <a:schemeClr val="bg1"/>
                </a:solidFill>
                <a:latin typeface="Segoe UI Variable Small Semibol" pitchFamily="2" charset="0"/>
                <a:ea typeface="Manrope Bold"/>
                <a:cs typeface="Manrope Bold"/>
                <a:sym typeface="Manrope Bold"/>
              </a:rPr>
              <a:t>Adaptive Thinking</a:t>
            </a:r>
            <a:endParaRPr lang="en-US" sz="3600" b="1" dirty="0">
              <a:solidFill>
                <a:schemeClr val="tx2"/>
              </a:solidFill>
              <a:latin typeface="Segoe UI Variable Small Semibol" pitchFamily="2" charset="0"/>
              <a:ea typeface="Manrope Bold"/>
              <a:cs typeface="Manrope Bold"/>
              <a:sym typeface="Manrope Bold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CD0C6178-73DA-7A22-F4F0-94B3B6A11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89019" y="-1194920"/>
            <a:ext cx="2395936" cy="23898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AC9E35-EBA4-EF8F-CBCE-CD2AC3735C96}"/>
              </a:ext>
            </a:extLst>
          </p:cNvPr>
          <p:cNvSpPr txBox="1"/>
          <p:nvPr/>
        </p:nvSpPr>
        <p:spPr>
          <a:xfrm>
            <a:off x="150957" y="174702"/>
            <a:ext cx="932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Toolkit #2</a:t>
            </a:r>
          </a:p>
        </p:txBody>
      </p:sp>
      <p:pic>
        <p:nvPicPr>
          <p:cNvPr id="11" name="Picture 10" descr="beige and green concrete spiral stairs beside building">
            <a:extLst>
              <a:ext uri="{FF2B5EF4-FFF2-40B4-BE49-F238E27FC236}">
                <a16:creationId xmlns:a16="http://schemas.microsoft.com/office/drawing/2014/main" id="{D90414DB-507C-6056-6F11-F4E3A0B12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0" y="0"/>
            <a:ext cx="4602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6B5293-80F0-80F3-A07A-9858C4D55E6E}"/>
              </a:ext>
            </a:extLst>
          </p:cNvPr>
          <p:cNvSpPr txBox="1"/>
          <p:nvPr/>
        </p:nvSpPr>
        <p:spPr>
          <a:xfrm>
            <a:off x="708948" y="2022337"/>
            <a:ext cx="6614344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Flexibility isn't weakness. It's </a:t>
            </a:r>
            <a:r>
              <a:rPr lang="en-MY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survival</a:t>
            </a:r>
            <a:r>
              <a:rPr lang="en-MY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</a:p>
          <a:p>
            <a:endParaRPr lang="en-MY" sz="2000" dirty="0">
              <a:solidFill>
                <a:schemeClr val="bg1"/>
              </a:solidFill>
            </a:endParaRPr>
          </a:p>
          <a:p>
            <a:endParaRPr lang="en-MY" sz="2000" dirty="0">
              <a:solidFill>
                <a:schemeClr val="bg1"/>
              </a:solidFill>
            </a:endParaRPr>
          </a:p>
          <a:p>
            <a:endParaRPr lang="en-MY" sz="2000" dirty="0">
              <a:solidFill>
                <a:schemeClr val="bg1"/>
              </a:solidFill>
            </a:endParaRPr>
          </a:p>
          <a:p>
            <a:endParaRPr lang="en-MY" sz="2000" dirty="0">
              <a:solidFill>
                <a:schemeClr val="bg1"/>
              </a:solidFill>
            </a:endParaRPr>
          </a:p>
          <a:p>
            <a:endParaRPr lang="en-MY" sz="1800" dirty="0">
              <a:solidFill>
                <a:schemeClr val="bg1"/>
              </a:solidFill>
            </a:endParaRPr>
          </a:p>
          <a:p>
            <a:endParaRPr lang="en-MY" sz="1800" dirty="0">
              <a:solidFill>
                <a:schemeClr val="bg1"/>
              </a:solidFill>
            </a:endParaRPr>
          </a:p>
          <a:p>
            <a:r>
              <a:rPr lang="en-MY" sz="2800" i="1" dirty="0">
                <a:solidFill>
                  <a:schemeClr val="accent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What can I control? </a:t>
            </a:r>
          </a:p>
          <a:p>
            <a:r>
              <a:rPr lang="en-MY" sz="2800" i="1" dirty="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What can I let go?</a:t>
            </a:r>
          </a:p>
          <a:p>
            <a:r>
              <a:rPr lang="en-MY" sz="2800" i="1" dirty="0">
                <a:solidFill>
                  <a:srgbClr val="FF99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What must I reframe?</a:t>
            </a:r>
            <a:endParaRPr lang="en-MY" sz="2800" dirty="0">
              <a:solidFill>
                <a:srgbClr val="FF999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MY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1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A9C40-9C57-7F95-6130-AAB7AE61F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9BEF92B2-880C-D7E6-F7F2-31D7D9601F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45" name="TextBox 22">
            <a:extLst>
              <a:ext uri="{FF2B5EF4-FFF2-40B4-BE49-F238E27FC236}">
                <a16:creationId xmlns:a16="http://schemas.microsoft.com/office/drawing/2014/main" id="{1719838B-29B3-B73E-BC0C-69B0CDEE0804}"/>
              </a:ext>
            </a:extLst>
          </p:cNvPr>
          <p:cNvSpPr txBox="1"/>
          <p:nvPr/>
        </p:nvSpPr>
        <p:spPr>
          <a:xfrm>
            <a:off x="803428" y="1608188"/>
            <a:ext cx="4456395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66"/>
              </a:lnSpc>
            </a:pPr>
            <a:r>
              <a:rPr lang="en-US" sz="3600" b="1" dirty="0">
                <a:solidFill>
                  <a:schemeClr val="bg1"/>
                </a:solidFill>
                <a:latin typeface="Segoe UI Variable Small Semibol" pitchFamily="2" charset="0"/>
                <a:ea typeface="Manrope Bold"/>
                <a:cs typeface="Manrope Bold"/>
                <a:sym typeface="Manrope Bold"/>
              </a:rPr>
              <a:t>Emotional Agility</a:t>
            </a:r>
            <a:endParaRPr lang="en-US" sz="3600" b="1" dirty="0">
              <a:solidFill>
                <a:schemeClr val="tx2"/>
              </a:solidFill>
              <a:latin typeface="Segoe UI Variable Small Semibol" pitchFamily="2" charset="0"/>
              <a:ea typeface="Manrope Bold"/>
              <a:cs typeface="Manrope Bold"/>
              <a:sym typeface="Manrope Bold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C362D0F4-5E36-F469-45BC-4D6727690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89019" y="-1194920"/>
            <a:ext cx="2395936" cy="23898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B9DEE1-AC59-FCB1-AE3C-688B33D1599C}"/>
              </a:ext>
            </a:extLst>
          </p:cNvPr>
          <p:cNvSpPr txBox="1"/>
          <p:nvPr/>
        </p:nvSpPr>
        <p:spPr>
          <a:xfrm>
            <a:off x="150957" y="174702"/>
            <a:ext cx="932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Toolkit #3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8C5B44-1561-6722-0F6A-91BD40326DBB}"/>
              </a:ext>
            </a:extLst>
          </p:cNvPr>
          <p:cNvSpPr txBox="1"/>
          <p:nvPr/>
        </p:nvSpPr>
        <p:spPr>
          <a:xfrm>
            <a:off x="708949" y="2022337"/>
            <a:ext cx="634010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Feel it. Let it </a:t>
            </a:r>
            <a:r>
              <a:rPr lang="en-MY" sz="3200" dirty="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move through </a:t>
            </a:r>
            <a:r>
              <a:rPr lang="en-MY" sz="4000" dirty="0">
                <a:solidFill>
                  <a:schemeClr val="accent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you</a:t>
            </a:r>
            <a:r>
              <a:rPr lang="en-MY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.</a:t>
            </a:r>
            <a:endParaRPr lang="en-MY" sz="2800" dirty="0">
              <a:solidFill>
                <a:srgbClr val="FF9933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MY" sz="2000" dirty="0">
              <a:solidFill>
                <a:schemeClr val="bg1"/>
              </a:solidFill>
            </a:endParaRPr>
          </a:p>
          <a:p>
            <a:endParaRPr lang="en-MY" sz="1800" dirty="0">
              <a:solidFill>
                <a:schemeClr val="bg1"/>
              </a:solidFill>
            </a:endParaRPr>
          </a:p>
          <a:p>
            <a:endParaRPr lang="en-MY" dirty="0">
              <a:solidFill>
                <a:schemeClr val="bg1"/>
              </a:solidFill>
            </a:endParaRPr>
          </a:p>
          <a:p>
            <a:endParaRPr lang="en-MY" sz="1800" dirty="0">
              <a:solidFill>
                <a:schemeClr val="bg1"/>
              </a:solidFill>
            </a:endParaRPr>
          </a:p>
          <a:p>
            <a:endParaRPr lang="en-MY" sz="1800" dirty="0">
              <a:solidFill>
                <a:schemeClr val="bg1"/>
              </a:solidFill>
            </a:endParaRPr>
          </a:p>
          <a:p>
            <a:endParaRPr lang="en-MY" dirty="0">
              <a:solidFill>
                <a:schemeClr val="bg1"/>
              </a:solidFill>
            </a:endParaRPr>
          </a:p>
          <a:p>
            <a:endParaRPr lang="en-MY" sz="1800" dirty="0">
              <a:solidFill>
                <a:schemeClr val="bg1"/>
              </a:solidFill>
            </a:endParaRPr>
          </a:p>
          <a:p>
            <a:r>
              <a:rPr lang="en-MY" sz="2800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see you. </a:t>
            </a:r>
          </a:p>
          <a:p>
            <a:r>
              <a:rPr lang="en-MY" sz="2800" i="1" dirty="0">
                <a:solidFill>
                  <a:srgbClr val="FF993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hear you. </a:t>
            </a:r>
          </a:p>
          <a:p>
            <a:r>
              <a:rPr lang="en-MY" sz="2800" i="1" dirty="0">
                <a:solidFill>
                  <a:srgbClr val="FF99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Now, what do I do with you?</a:t>
            </a:r>
            <a:endParaRPr lang="en-MY" sz="18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4" name="Picture 3" descr="Free Carving River Stock AI Images | StockCake">
            <a:extLst>
              <a:ext uri="{FF2B5EF4-FFF2-40B4-BE49-F238E27FC236}">
                <a16:creationId xmlns:a16="http://schemas.microsoft.com/office/drawing/2014/main" id="{FA14F0BC-269B-0A74-6DA3-0594D066D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-1"/>
            <a:ext cx="48768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0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4B376-3FC9-2063-E3A1-38EFCC3DD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35F79697-2FFC-E7A4-03D9-0AC3E8D201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pic>
        <p:nvPicPr>
          <p:cNvPr id="7" name="Picture 6" descr="How Smiley Face Surveys Boost Response Rates - SmartSurvey">
            <a:extLst>
              <a:ext uri="{FF2B5EF4-FFF2-40B4-BE49-F238E27FC236}">
                <a16:creationId xmlns:a16="http://schemas.microsoft.com/office/drawing/2014/main" id="{98EC2A83-06A9-D61D-556B-A54424E82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246" y="815272"/>
            <a:ext cx="9279508" cy="522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49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C6DE35-2F91-95D4-2C56-CA2BA9928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460A921-611B-D263-1FC0-5D1772489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069855" y="5942987"/>
            <a:ext cx="237725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2C2538-01BA-D9E2-0231-9FE62E7E1909}"/>
              </a:ext>
            </a:extLst>
          </p:cNvPr>
          <p:cNvSpPr txBox="1"/>
          <p:nvPr/>
        </p:nvSpPr>
        <p:spPr>
          <a:xfrm>
            <a:off x="1926845" y="1989119"/>
            <a:ext cx="7387087" cy="415498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MY" sz="2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“I will build my firewall by:</a:t>
            </a:r>
          </a:p>
          <a:p>
            <a:endParaRPr lang="en-MY" sz="24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MY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Energy Management </a:t>
            </a:r>
          </a:p>
          <a:p>
            <a:r>
              <a:rPr lang="en-MY" sz="24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</a:t>
            </a:r>
            <a:r>
              <a:rPr lang="en-MY" sz="2400" i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will protect my internal energy by…</a:t>
            </a:r>
          </a:p>
          <a:p>
            <a:endParaRPr lang="en-MY" sz="2400" i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MY" sz="2400" dirty="0">
                <a:solidFill>
                  <a:srgbClr val="33CC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Adaptive Thinking</a:t>
            </a:r>
            <a:endParaRPr lang="en-MY" sz="2400" i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MY" sz="2400" i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I will practice adaptive thinking by…</a:t>
            </a:r>
          </a:p>
          <a:p>
            <a:endParaRPr lang="en-MY" sz="2400" i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MY" sz="2400" dirty="0">
                <a:solidFill>
                  <a:srgbClr val="FF999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Emotional Agility</a:t>
            </a:r>
            <a:endParaRPr lang="en-MY" sz="24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MY" sz="2400" i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I will honour my emotions by… “</a:t>
            </a:r>
            <a:endParaRPr lang="en-MY" i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MY" sz="2200" i="1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2B7B6A-71A0-3246-35C8-12F54E153423}"/>
              </a:ext>
            </a:extLst>
          </p:cNvPr>
          <p:cNvSpPr txBox="1"/>
          <p:nvPr/>
        </p:nvSpPr>
        <p:spPr>
          <a:xfrm>
            <a:off x="1837834" y="1038792"/>
            <a:ext cx="4150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200" dirty="0" err="1"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Me</a:t>
            </a:r>
            <a:r>
              <a:rPr lang="en-US" sz="3200" dirty="0" err="1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  <a:r>
              <a:rPr lang="en-US" sz="3200" dirty="0" err="1"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Inc</a:t>
            </a:r>
            <a:r>
              <a:rPr lang="en-US" sz="3200" dirty="0"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 </a:t>
            </a:r>
            <a:endParaRPr lang="en-US" sz="3600" dirty="0">
              <a:solidFill>
                <a:schemeClr val="accent4">
                  <a:lumMod val="60000"/>
                  <a:lumOff val="40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69C5F9-5471-62AC-D653-6608A259BB0A}"/>
              </a:ext>
            </a:extLst>
          </p:cNvPr>
          <p:cNvSpPr txBox="1"/>
          <p:nvPr/>
        </p:nvSpPr>
        <p:spPr>
          <a:xfrm>
            <a:off x="1837834" y="1465899"/>
            <a:ext cx="5291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1" dirty="0">
                <a:solidFill>
                  <a:schemeClr val="accent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my Personal Resilience Charter</a:t>
            </a:r>
            <a:endParaRPr lang="en-MY" sz="2800" dirty="0">
              <a:solidFill>
                <a:schemeClr val="accent4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9" name="Picture 28" descr="beige and green concrete spiral stairs beside building">
            <a:extLst>
              <a:ext uri="{FF2B5EF4-FFF2-40B4-BE49-F238E27FC236}">
                <a16:creationId xmlns:a16="http://schemas.microsoft.com/office/drawing/2014/main" id="{C204B7FD-6290-3291-29A8-96414BEF5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024" y="3353921"/>
            <a:ext cx="1310908" cy="144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Free Carving River Stock AI Images | StockCake">
            <a:extLst>
              <a:ext uri="{FF2B5EF4-FFF2-40B4-BE49-F238E27FC236}">
                <a16:creationId xmlns:a16="http://schemas.microsoft.com/office/drawing/2014/main" id="{F1B6DB22-387A-91AA-17F7-D3E38B931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3025" y="4802102"/>
            <a:ext cx="1310908" cy="1332433"/>
          </a:xfrm>
          <a:prstGeom prst="rect">
            <a:avLst/>
          </a:prstGeom>
        </p:spPr>
      </p:pic>
      <p:pic>
        <p:nvPicPr>
          <p:cNvPr id="33" name="Picture 32" descr="The Science of Social Connection: Why Sharing Worries Makes You Stronger |  Ahead App Blog">
            <a:extLst>
              <a:ext uri="{FF2B5EF4-FFF2-40B4-BE49-F238E27FC236}">
                <a16:creationId xmlns:a16="http://schemas.microsoft.com/office/drawing/2014/main" id="{9C7B0567-1965-E580-BEC9-0A3D58070B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541" r="47833"/>
          <a:stretch>
            <a:fillRect/>
          </a:stretch>
        </p:blipFill>
        <p:spPr>
          <a:xfrm>
            <a:off x="8003025" y="1989120"/>
            <a:ext cx="1310908" cy="136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4DB93E-E171-5144-79B1-EDD70BFC6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872943-0E52-59A5-6875-481595DB6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34" y="6452785"/>
            <a:ext cx="237725" cy="2154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00B1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95E21E-DEBA-8F42-9C16-77733D726770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C05DB1-35AD-E486-F48E-2A6BB5D0AA06}"/>
              </a:ext>
            </a:extLst>
          </p:cNvPr>
          <p:cNvGrpSpPr/>
          <p:nvPr/>
        </p:nvGrpSpPr>
        <p:grpSpPr>
          <a:xfrm>
            <a:off x="0" y="935935"/>
            <a:ext cx="12192000" cy="4986129"/>
            <a:chOff x="0" y="0"/>
            <a:chExt cx="12192000" cy="4986129"/>
          </a:xfrm>
        </p:grpSpPr>
        <p:pic>
          <p:nvPicPr>
            <p:cNvPr id="6" name="Picture 5" descr="AI generated image">
              <a:extLst>
                <a:ext uri="{FF2B5EF4-FFF2-40B4-BE49-F238E27FC236}">
                  <a16:creationId xmlns:a16="http://schemas.microsoft.com/office/drawing/2014/main" id="{0CC8D9C1-F9A6-EFF4-5EDF-B13E5BE58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0288" r="15144" b="11557"/>
            <a:stretch>
              <a:fillRect/>
            </a:stretch>
          </p:blipFill>
          <p:spPr>
            <a:xfrm>
              <a:off x="0" y="12700"/>
              <a:ext cx="6096000" cy="4887590"/>
            </a:xfrm>
            <a:prstGeom prst="rect">
              <a:avLst/>
            </a:prstGeom>
          </p:spPr>
        </p:pic>
        <p:pic>
          <p:nvPicPr>
            <p:cNvPr id="8" name="Picture 7" descr="AI generated image">
              <a:extLst>
                <a:ext uri="{FF2B5EF4-FFF2-40B4-BE49-F238E27FC236}">
                  <a16:creationId xmlns:a16="http://schemas.microsoft.com/office/drawing/2014/main" id="{9556588F-30CB-98E1-69BF-DB8ADFA4E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3965" r="16237" b="11233"/>
            <a:stretch>
              <a:fillRect/>
            </a:stretch>
          </p:blipFill>
          <p:spPr>
            <a:xfrm>
              <a:off x="6033961" y="0"/>
              <a:ext cx="6158039" cy="49861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767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/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365E20-35F7-40A1-83BE-4DCC20E59A3C}"/>
              </a:ext>
            </a:extLst>
          </p:cNvPr>
          <p:cNvSpPr txBox="1"/>
          <p:nvPr/>
        </p:nvSpPr>
        <p:spPr>
          <a:xfrm>
            <a:off x="1839724" y="2231801"/>
            <a:ext cx="86258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MY" sz="4000" i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“ Yesterday I was clever, so I wanted to change the world. Today I am wise, so I am changing myself. ”</a:t>
            </a:r>
            <a:endParaRPr lang="en-MY" sz="2800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7695EB-580A-4450-A48F-2BE07E9C60BD}"/>
              </a:ext>
            </a:extLst>
          </p:cNvPr>
          <p:cNvSpPr txBox="1"/>
          <p:nvPr/>
        </p:nvSpPr>
        <p:spPr>
          <a:xfrm>
            <a:off x="8229600" y="4198102"/>
            <a:ext cx="1619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en-MY" sz="2800" dirty="0">
                <a:solidFill>
                  <a:srgbClr val="FFFFFF"/>
                </a:solidFill>
                <a:latin typeface="Segoe UI Variable Small Semibol" pitchFamily="2" charset="0"/>
                <a:ea typeface="Segoe UI Black" panose="020B0A02040204020203" pitchFamily="34" charset="0"/>
                <a:cs typeface="Segoe UI" panose="020B0502040204020203" pitchFamily="34" charset="0"/>
              </a:rPr>
              <a:t>- Rumi</a:t>
            </a:r>
          </a:p>
        </p:txBody>
      </p:sp>
    </p:spTree>
    <p:extLst>
      <p:ext uri="{BB962C8B-B14F-4D97-AF65-F5344CB8AC3E}">
        <p14:creationId xmlns:p14="http://schemas.microsoft.com/office/powerpoint/2010/main" val="960771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A05F4-DAEB-9269-3610-CE5E2F76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121D546D-85C2-8935-70AC-3A5B61B6C2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DB4795-6F2D-7687-6A55-063163683ECD}"/>
              </a:ext>
            </a:extLst>
          </p:cNvPr>
          <p:cNvSpPr txBox="1"/>
          <p:nvPr/>
        </p:nvSpPr>
        <p:spPr>
          <a:xfrm>
            <a:off x="4551984" y="2921168"/>
            <a:ext cx="2951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MY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Q&amp;A</a:t>
            </a:r>
            <a:endParaRPr lang="en-MY" sz="4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559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97B1F8-8915-2AB0-0BA1-E1AEC7A8B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FA1FA3A0-5F65-9F47-C4AB-C6929CCA6A4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C8D72C-A339-8CC5-4F91-39EB16BFF605}"/>
              </a:ext>
            </a:extLst>
          </p:cNvPr>
          <p:cNvSpPr txBox="1"/>
          <p:nvPr/>
        </p:nvSpPr>
        <p:spPr>
          <a:xfrm>
            <a:off x="2968160" y="2828835"/>
            <a:ext cx="6255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7200" dirty="0">
                <a:solidFill>
                  <a:prstClr val="white"/>
                </a:solidFill>
                <a:latin typeface="Segoe UI Variable Small Semibol" pitchFamily="2" charset="0"/>
                <a:ea typeface="Segoe UI Black" panose="020B0A02040204020203" pitchFamily="34" charset="0"/>
              </a:rPr>
              <a:t>“</a:t>
            </a:r>
            <a:r>
              <a:rPr lang="en-US" sz="7200" dirty="0"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51 seconds”</a:t>
            </a:r>
          </a:p>
        </p:txBody>
      </p:sp>
    </p:spTree>
    <p:extLst>
      <p:ext uri="{BB962C8B-B14F-4D97-AF65-F5344CB8AC3E}">
        <p14:creationId xmlns:p14="http://schemas.microsoft.com/office/powerpoint/2010/main" val="3417967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C1CCDA-D6D3-3F8D-827B-FCF9450D1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E37EA301-13E9-60D1-9E98-E3121028BDD8}"/>
              </a:ext>
            </a:extLst>
          </p:cNvPr>
          <p:cNvSpPr txBox="1"/>
          <p:nvPr/>
        </p:nvSpPr>
        <p:spPr>
          <a:xfrm>
            <a:off x="235702" y="6202363"/>
            <a:ext cx="2110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Expert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FBBF5F-09A4-5965-FAA5-3777A9258D34}"/>
              </a:ext>
            </a:extLst>
          </p:cNvPr>
          <p:cNvSpPr txBox="1"/>
          <p:nvPr/>
        </p:nvSpPr>
        <p:spPr>
          <a:xfrm>
            <a:off x="2281641" y="6202363"/>
            <a:ext cx="2800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Go-To-Person</a:t>
            </a:r>
            <a:endParaRPr lang="en-MY" sz="2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68EFE6-A1EF-9ECC-9F4F-90CD9C4C5098}"/>
              </a:ext>
            </a:extLst>
          </p:cNvPr>
          <p:cNvSpPr txBox="1"/>
          <p:nvPr/>
        </p:nvSpPr>
        <p:spPr>
          <a:xfrm>
            <a:off x="5167126" y="6202362"/>
            <a:ext cx="2110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Crisis</a:t>
            </a:r>
            <a:endParaRPr lang="en-MY" sz="2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4BBD73-68AA-8937-0FA4-427899B0B916}"/>
              </a:ext>
            </a:extLst>
          </p:cNvPr>
          <p:cNvSpPr txBox="1"/>
          <p:nvPr/>
        </p:nvSpPr>
        <p:spPr>
          <a:xfrm>
            <a:off x="7421387" y="6202363"/>
            <a:ext cx="2110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Recovery</a:t>
            </a:r>
            <a:endParaRPr lang="en-MY" sz="2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A1CDC9-6F91-FFB2-64C6-5F24E9E986E3}"/>
              </a:ext>
            </a:extLst>
          </p:cNvPr>
          <p:cNvSpPr txBox="1"/>
          <p:nvPr/>
        </p:nvSpPr>
        <p:spPr>
          <a:xfrm>
            <a:off x="9910359" y="6202361"/>
            <a:ext cx="21109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The Burnout</a:t>
            </a:r>
            <a:endParaRPr lang="en-MY" sz="2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1" name="Picture 30" descr="AI generated image">
            <a:extLst>
              <a:ext uri="{FF2B5EF4-FFF2-40B4-BE49-F238E27FC236}">
                <a16:creationId xmlns:a16="http://schemas.microsoft.com/office/drawing/2014/main" id="{93171F53-AC87-C71E-C4AB-28434D2D3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54" y="0"/>
            <a:ext cx="12209254" cy="60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6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/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FC22D7-9BB7-F6DB-1F58-50384AC4258E}"/>
              </a:ext>
            </a:extLst>
          </p:cNvPr>
          <p:cNvSpPr txBox="1"/>
          <p:nvPr/>
        </p:nvSpPr>
        <p:spPr>
          <a:xfrm>
            <a:off x="1715339" y="2259449"/>
            <a:ext cx="87613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6600" dirty="0">
                <a:solidFill>
                  <a:prstClr val="white"/>
                </a:solidFill>
                <a:latin typeface="Segoe UI Variable Small Semibol" pitchFamily="2" charset="0"/>
              </a:rPr>
              <a:t>“who spots the </a:t>
            </a:r>
          </a:p>
          <a:p>
            <a:pPr algn="ctr" defTabSz="914400"/>
            <a:r>
              <a:rPr lang="en-US" sz="7200" b="1" dirty="0">
                <a:solidFill>
                  <a:srgbClr val="FF9999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storms</a:t>
            </a:r>
            <a:r>
              <a:rPr lang="en-US" sz="6600" dirty="0">
                <a:solidFill>
                  <a:srgbClr val="0F9ED5"/>
                </a:solidFill>
                <a:latin typeface="Segoe UI Variable Small Semibol" pitchFamily="2" charset="0"/>
              </a:rPr>
              <a:t> </a:t>
            </a:r>
            <a:r>
              <a:rPr lang="en-US" sz="6600" dirty="0">
                <a:solidFill>
                  <a:schemeClr val="bg1"/>
                </a:solidFill>
                <a:latin typeface="Segoe UI Variable Small Semibol" pitchFamily="2" charset="0"/>
              </a:rPr>
              <a:t>inside</a:t>
            </a:r>
            <a:r>
              <a:rPr lang="en-US" sz="6600" dirty="0">
                <a:solidFill>
                  <a:schemeClr val="accent4"/>
                </a:solidFill>
                <a:latin typeface="Segoe UI Variable Small Semibol" pitchFamily="2" charset="0"/>
              </a:rPr>
              <a:t> you?”</a:t>
            </a:r>
          </a:p>
        </p:txBody>
      </p:sp>
    </p:spTree>
    <p:extLst>
      <p:ext uri="{BB962C8B-B14F-4D97-AF65-F5344CB8AC3E}">
        <p14:creationId xmlns:p14="http://schemas.microsoft.com/office/powerpoint/2010/main" val="82979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305DF9-7E39-4E6A-4AE7-574455F22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86946B1-1552-A7CB-2CC7-550B88CEBBE3}"/>
              </a:ext>
            </a:extLst>
          </p:cNvPr>
          <p:cNvSpPr txBox="1"/>
          <p:nvPr/>
        </p:nvSpPr>
        <p:spPr>
          <a:xfrm>
            <a:off x="599845" y="196980"/>
            <a:ext cx="9325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Me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.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Inc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EFF233-67CB-73C0-D84A-8F2018DFD4E9}"/>
              </a:ext>
            </a:extLst>
          </p:cNvPr>
          <p:cNvSpPr txBox="1"/>
          <p:nvPr/>
        </p:nvSpPr>
        <p:spPr>
          <a:xfrm>
            <a:off x="680766" y="713340"/>
            <a:ext cx="6364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1" dirty="0">
                <a:solidFill>
                  <a:schemeClr val="accent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Risk Register We </a:t>
            </a:r>
            <a:r>
              <a:rPr lang="en-MY" sz="2800" b="1" i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Never</a:t>
            </a:r>
            <a:r>
              <a:rPr lang="en-MY" sz="2800" b="1" dirty="0">
                <a:solidFill>
                  <a:schemeClr val="accent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Write</a:t>
            </a:r>
            <a:endParaRPr lang="en-MY" sz="2800" dirty="0">
              <a:solidFill>
                <a:schemeClr val="accent4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76A92CC-FB50-9215-DEC0-EB6E94D6B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588" y="1439189"/>
            <a:ext cx="6869753" cy="462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566E47-8211-7122-037D-A8FC7D30B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5582B0DA-9617-E99A-639E-206182B100D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5C2E01-0B7E-6A65-F3AE-5A9CDF6DF974}"/>
              </a:ext>
            </a:extLst>
          </p:cNvPr>
          <p:cNvSpPr txBox="1"/>
          <p:nvPr/>
        </p:nvSpPr>
        <p:spPr>
          <a:xfrm>
            <a:off x="478464" y="218662"/>
            <a:ext cx="932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The Reality Check – Malaysia’s Hidden Risk</a:t>
            </a:r>
          </a:p>
        </p:txBody>
      </p:sp>
      <p:pic>
        <p:nvPicPr>
          <p:cNvPr id="2" name="Picture 1" descr="AI generated image">
            <a:extLst>
              <a:ext uri="{FF2B5EF4-FFF2-40B4-BE49-F238E27FC236}">
                <a16:creationId xmlns:a16="http://schemas.microsoft.com/office/drawing/2014/main" id="{342950D3-3ED5-4B69-A9BE-30D754605A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047" t="16659" r="10858" b="11182"/>
          <a:stretch>
            <a:fillRect/>
          </a:stretch>
        </p:blipFill>
        <p:spPr>
          <a:xfrm>
            <a:off x="2524749" y="1767386"/>
            <a:ext cx="7142501" cy="359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4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120B1-C38D-D54C-4670-B23B4AD33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JPseudoFooter">
            <a:extLst>
              <a:ext uri="{FF2B5EF4-FFF2-40B4-BE49-F238E27FC236}">
                <a16:creationId xmlns:a16="http://schemas.microsoft.com/office/drawing/2014/main" id="{F798462A-69A3-B2DC-5F81-F48268774B9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51000" y="6660634"/>
            <a:ext cx="8890000" cy="18466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z="600">
                <a:solidFill>
                  <a:srgbClr val="000000"/>
                </a:solidFill>
                <a:latin typeface="Verdana" panose="020B0604030504040204" pitchFamily="34" charset="0"/>
              </a:rPr>
              <a:t>Internal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4836A1-9EAD-032B-672F-636CCAECD2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7120"/>
          <a:stretch>
            <a:fillRect/>
          </a:stretch>
        </p:blipFill>
        <p:spPr>
          <a:xfrm>
            <a:off x="7302" y="2165483"/>
            <a:ext cx="12184698" cy="42234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68AA75-2A08-E431-6802-D029D78FA289}"/>
              </a:ext>
            </a:extLst>
          </p:cNvPr>
          <p:cNvSpPr txBox="1"/>
          <p:nvPr/>
        </p:nvSpPr>
        <p:spPr>
          <a:xfrm>
            <a:off x="237026" y="1650545"/>
            <a:ext cx="11284838" cy="641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3600" kern="100" dirty="0">
                <a:solidFill>
                  <a:schemeClr val="bg1"/>
                </a:solidFill>
                <a:effectLst/>
                <a:latin typeface="Segoe UI Variable Display" pitchFamily="2" charset="0"/>
                <a:ea typeface="Calibri" panose="020F0502020204030204" pitchFamily="34" charset="0"/>
                <a:cs typeface="Segoe UI Semibold" panose="020B0702040204020203" pitchFamily="34" charset="0"/>
              </a:rPr>
              <a:t>Mental health is an invisible hazard… </a:t>
            </a:r>
          </a:p>
        </p:txBody>
      </p:sp>
    </p:spTree>
    <p:extLst>
      <p:ext uri="{BB962C8B-B14F-4D97-AF65-F5344CB8AC3E}">
        <p14:creationId xmlns:p14="http://schemas.microsoft.com/office/powerpoint/2010/main" val="336824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FBA6E2-B62A-FF80-DA51-ECE97DEF8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016DF9E-E883-F7A1-7961-1C6D312E32BA}"/>
              </a:ext>
            </a:extLst>
          </p:cNvPr>
          <p:cNvSpPr txBox="1"/>
          <p:nvPr/>
        </p:nvSpPr>
        <p:spPr>
          <a:xfrm>
            <a:off x="583661" y="188373"/>
            <a:ext cx="932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Your Toolkit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10B192-9A41-58B4-8ED4-F4177F8B869F}"/>
              </a:ext>
            </a:extLst>
          </p:cNvPr>
          <p:cNvSpPr txBox="1"/>
          <p:nvPr/>
        </p:nvSpPr>
        <p:spPr>
          <a:xfrm>
            <a:off x="583661" y="655237"/>
            <a:ext cx="5175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Building your Human Firewall</a:t>
            </a:r>
            <a:endParaRPr lang="en-MY" sz="2800" dirty="0">
              <a:solidFill>
                <a:schemeClr val="accent6">
                  <a:lumMod val="60000"/>
                  <a:lumOff val="40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9" name="Picture 18" descr="beige and green concrete spiral stairs beside building">
            <a:extLst>
              <a:ext uri="{FF2B5EF4-FFF2-40B4-BE49-F238E27FC236}">
                <a16:creationId xmlns:a16="http://schemas.microsoft.com/office/drawing/2014/main" id="{BDE51C6E-93F8-EB47-A3BA-B970D0738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093" y="1364653"/>
            <a:ext cx="3885471" cy="429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Free Carving River Stock AI Images | StockCake">
            <a:extLst>
              <a:ext uri="{FF2B5EF4-FFF2-40B4-BE49-F238E27FC236}">
                <a16:creationId xmlns:a16="http://schemas.microsoft.com/office/drawing/2014/main" id="{5236A4F2-AE84-3DE0-7C89-05023FA68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34" y="1364653"/>
            <a:ext cx="4153265" cy="429548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23ED84A-BD1D-CEF7-10D2-4B826711DAB4}"/>
              </a:ext>
            </a:extLst>
          </p:cNvPr>
          <p:cNvSpPr txBox="1"/>
          <p:nvPr/>
        </p:nvSpPr>
        <p:spPr>
          <a:xfrm>
            <a:off x="5243641" y="5788025"/>
            <a:ext cx="2110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Adaptive Thinking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772ED8-CF5A-C3C1-2AAE-B5DCD562B61C}"/>
              </a:ext>
            </a:extLst>
          </p:cNvPr>
          <p:cNvSpPr txBox="1"/>
          <p:nvPr/>
        </p:nvSpPr>
        <p:spPr>
          <a:xfrm>
            <a:off x="9020640" y="5816098"/>
            <a:ext cx="2110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Emotional Agility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611E11-1D5E-2390-9F72-08D1CFB45C86}"/>
              </a:ext>
            </a:extLst>
          </p:cNvPr>
          <p:cNvSpPr txBox="1"/>
          <p:nvPr/>
        </p:nvSpPr>
        <p:spPr>
          <a:xfrm>
            <a:off x="1060376" y="5788026"/>
            <a:ext cx="2110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Energy Management</a:t>
            </a:r>
          </a:p>
        </p:txBody>
      </p:sp>
      <p:pic>
        <p:nvPicPr>
          <p:cNvPr id="29" name="Picture 28" descr="The Science of Social Connection: Why Sharing Worries Makes You Stronger |  Ahead App Blog">
            <a:extLst>
              <a:ext uri="{FF2B5EF4-FFF2-40B4-BE49-F238E27FC236}">
                <a16:creationId xmlns:a16="http://schemas.microsoft.com/office/drawing/2014/main" id="{9FE58E2B-B157-B779-8399-5A357C54AC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541" r="47833"/>
          <a:stretch>
            <a:fillRect/>
          </a:stretch>
        </p:blipFill>
        <p:spPr>
          <a:xfrm>
            <a:off x="0" y="1364653"/>
            <a:ext cx="4226093" cy="429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0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F2F0A4-69D2-FBCB-4CAE-20C18EA57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he Science of Social Connection: Why Sharing Worries Makes You Stronger |  Ahead App Blog">
            <a:extLst>
              <a:ext uri="{FF2B5EF4-FFF2-40B4-BE49-F238E27FC236}">
                <a16:creationId xmlns:a16="http://schemas.microsoft.com/office/drawing/2014/main" id="{C4D466FB-BB6E-7E46-8335-B23BD8816F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41" r="47833"/>
          <a:stretch>
            <a:fillRect/>
          </a:stretch>
        </p:blipFill>
        <p:spPr>
          <a:xfrm>
            <a:off x="668910" y="1239935"/>
            <a:ext cx="5312882" cy="4893107"/>
          </a:xfrm>
          <a:prstGeom prst="rect">
            <a:avLst/>
          </a:prstGeom>
        </p:spPr>
      </p:pic>
      <p:sp>
        <p:nvSpPr>
          <p:cNvPr id="45" name="TextBox 22">
            <a:extLst>
              <a:ext uri="{FF2B5EF4-FFF2-40B4-BE49-F238E27FC236}">
                <a16:creationId xmlns:a16="http://schemas.microsoft.com/office/drawing/2014/main" id="{FCF6C45B-D236-6374-43B1-1531607B1692}"/>
              </a:ext>
            </a:extLst>
          </p:cNvPr>
          <p:cNvSpPr txBox="1"/>
          <p:nvPr/>
        </p:nvSpPr>
        <p:spPr>
          <a:xfrm>
            <a:off x="261164" y="4484106"/>
            <a:ext cx="2561447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266"/>
              </a:lnSpc>
            </a:pPr>
            <a:r>
              <a:rPr lang="en-US" sz="3600" b="1" dirty="0">
                <a:solidFill>
                  <a:schemeClr val="bg1"/>
                </a:solidFill>
                <a:latin typeface="Segoe UI Variable Small Semibol" pitchFamily="2" charset="0"/>
                <a:ea typeface="Manrope Bold"/>
                <a:cs typeface="Manrope Bold"/>
                <a:sym typeface="Manrope Bold"/>
              </a:rPr>
              <a:t>Your</a:t>
            </a:r>
          </a:p>
          <a:p>
            <a:pPr algn="r">
              <a:lnSpc>
                <a:spcPts val="4266"/>
              </a:lnSpc>
            </a:pPr>
            <a:r>
              <a:rPr lang="en-US" sz="3600" b="1" dirty="0">
                <a:solidFill>
                  <a:schemeClr val="bg1"/>
                </a:solidFill>
                <a:latin typeface="Segoe UI Variable Small Semibol" pitchFamily="2" charset="0"/>
                <a:ea typeface="Manrope Bold"/>
                <a:cs typeface="Manrope Bold"/>
                <a:sym typeface="Manrope Bold"/>
              </a:rPr>
              <a:t>Energy Quadrant</a:t>
            </a:r>
            <a:endParaRPr lang="en-US" sz="3600" b="1" dirty="0">
              <a:solidFill>
                <a:schemeClr val="tx2"/>
              </a:solidFill>
              <a:latin typeface="Segoe UI Variable Small Semibol" pitchFamily="2" charset="0"/>
              <a:ea typeface="Manrope Bold"/>
              <a:cs typeface="Manrope Bold"/>
              <a:sym typeface="Manrope Bold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F09696E4-A22B-D16C-3F20-20AC1F3DB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89019" y="-1194920"/>
            <a:ext cx="2395936" cy="23898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1B954B-83DA-BB77-9B0B-4E6846C8EE72}"/>
              </a:ext>
            </a:extLst>
          </p:cNvPr>
          <p:cNvSpPr txBox="1"/>
          <p:nvPr/>
        </p:nvSpPr>
        <p:spPr>
          <a:xfrm>
            <a:off x="150957" y="174702"/>
            <a:ext cx="9325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Toolkit #1</a:t>
            </a:r>
          </a:p>
        </p:txBody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F8C1B49B-BB4B-EE1A-BBF6-2C32FFB4E2E6}"/>
              </a:ext>
            </a:extLst>
          </p:cNvPr>
          <p:cNvSpPr/>
          <p:nvPr/>
        </p:nvSpPr>
        <p:spPr>
          <a:xfrm>
            <a:off x="5486561" y="994088"/>
            <a:ext cx="2881687" cy="2639400"/>
          </a:xfrm>
          <a:custGeom>
            <a:avLst/>
            <a:gdLst/>
            <a:ahLst/>
            <a:cxnLst/>
            <a:rect l="l" t="t" r="r" b="b"/>
            <a:pathLst>
              <a:path w="1029115" h="942589">
                <a:moveTo>
                  <a:pt x="91344" y="0"/>
                </a:moveTo>
                <a:lnTo>
                  <a:pt x="937771" y="0"/>
                </a:lnTo>
                <a:cubicBezTo>
                  <a:pt x="988219" y="0"/>
                  <a:pt x="1029115" y="40896"/>
                  <a:pt x="1029115" y="91344"/>
                </a:cubicBezTo>
                <a:lnTo>
                  <a:pt x="1029115" y="851245"/>
                </a:lnTo>
                <a:cubicBezTo>
                  <a:pt x="1029115" y="901693"/>
                  <a:pt x="988219" y="942589"/>
                  <a:pt x="937771" y="942589"/>
                </a:cubicBezTo>
                <a:lnTo>
                  <a:pt x="91344" y="942589"/>
                </a:lnTo>
                <a:cubicBezTo>
                  <a:pt x="40896" y="942589"/>
                  <a:pt x="0" y="901693"/>
                  <a:pt x="0" y="851245"/>
                </a:cubicBezTo>
                <a:lnTo>
                  <a:pt x="0" y="91344"/>
                </a:lnTo>
                <a:cubicBezTo>
                  <a:pt x="0" y="40896"/>
                  <a:pt x="40896" y="0"/>
                  <a:pt x="91344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/>
          <a:lstStyle/>
          <a:p>
            <a:endParaRPr lang="en-CA" sz="1200"/>
          </a:p>
        </p:txBody>
      </p:sp>
      <p:grpSp>
        <p:nvGrpSpPr>
          <p:cNvPr id="32" name="Group 9">
            <a:extLst>
              <a:ext uri="{FF2B5EF4-FFF2-40B4-BE49-F238E27FC236}">
                <a16:creationId xmlns:a16="http://schemas.microsoft.com/office/drawing/2014/main" id="{2B473463-EF30-C120-C48F-1398CAF9156F}"/>
              </a:ext>
            </a:extLst>
          </p:cNvPr>
          <p:cNvGrpSpPr/>
          <p:nvPr/>
        </p:nvGrpSpPr>
        <p:grpSpPr>
          <a:xfrm>
            <a:off x="5497457" y="3739488"/>
            <a:ext cx="2881687" cy="2639400"/>
            <a:chOff x="0" y="0"/>
            <a:chExt cx="1029115" cy="942589"/>
          </a:xfrm>
        </p:grpSpPr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562E441E-EDCA-E816-7A79-C1F7FE154ECF}"/>
                </a:ext>
              </a:extLst>
            </p:cNvPr>
            <p:cNvSpPr/>
            <p:nvPr/>
          </p:nvSpPr>
          <p:spPr>
            <a:xfrm>
              <a:off x="0" y="0"/>
              <a:ext cx="1029115" cy="942589"/>
            </a:xfrm>
            <a:custGeom>
              <a:avLst/>
              <a:gdLst/>
              <a:ahLst/>
              <a:cxnLst/>
              <a:rect l="l" t="t" r="r" b="b"/>
              <a:pathLst>
                <a:path w="1029115" h="942589">
                  <a:moveTo>
                    <a:pt x="91344" y="0"/>
                  </a:moveTo>
                  <a:lnTo>
                    <a:pt x="937771" y="0"/>
                  </a:lnTo>
                  <a:cubicBezTo>
                    <a:pt x="988219" y="0"/>
                    <a:pt x="1029115" y="40896"/>
                    <a:pt x="1029115" y="91344"/>
                  </a:cubicBezTo>
                  <a:lnTo>
                    <a:pt x="1029115" y="851245"/>
                  </a:lnTo>
                  <a:cubicBezTo>
                    <a:pt x="1029115" y="901693"/>
                    <a:pt x="988219" y="942589"/>
                    <a:pt x="937771" y="942589"/>
                  </a:cubicBezTo>
                  <a:lnTo>
                    <a:pt x="91344" y="942589"/>
                  </a:lnTo>
                  <a:cubicBezTo>
                    <a:pt x="40896" y="942589"/>
                    <a:pt x="0" y="901693"/>
                    <a:pt x="0" y="851245"/>
                  </a:cubicBezTo>
                  <a:lnTo>
                    <a:pt x="0" y="91344"/>
                  </a:lnTo>
                  <a:cubicBezTo>
                    <a:pt x="0" y="40896"/>
                    <a:pt x="40896" y="0"/>
                    <a:pt x="91344" y="0"/>
                  </a:cubicBezTo>
                  <a:close/>
                </a:path>
              </a:pathLst>
            </a:custGeom>
            <a:solidFill>
              <a:schemeClr val="accent2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34" name="TextBox 11">
              <a:extLst>
                <a:ext uri="{FF2B5EF4-FFF2-40B4-BE49-F238E27FC236}">
                  <a16:creationId xmlns:a16="http://schemas.microsoft.com/office/drawing/2014/main" id="{AC5F0449-2D96-D5A8-59F1-ECB3E8DD9350}"/>
                </a:ext>
              </a:extLst>
            </p:cNvPr>
            <p:cNvSpPr txBox="1"/>
            <p:nvPr/>
          </p:nvSpPr>
          <p:spPr>
            <a:xfrm>
              <a:off x="0" y="47625"/>
              <a:ext cx="1029115" cy="89496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6"/>
                </a:lnSpc>
              </a:pPr>
              <a:endParaRPr sz="1200"/>
            </a:p>
          </p:txBody>
        </p:sp>
      </p:grpSp>
      <p:sp>
        <p:nvSpPr>
          <p:cNvPr id="36" name="Freeform 13">
            <a:extLst>
              <a:ext uri="{FF2B5EF4-FFF2-40B4-BE49-F238E27FC236}">
                <a16:creationId xmlns:a16="http://schemas.microsoft.com/office/drawing/2014/main" id="{F9EEF62C-1042-3B8F-22A9-2BEFDAD8D8E3}"/>
              </a:ext>
            </a:extLst>
          </p:cNvPr>
          <p:cNvSpPr/>
          <p:nvPr/>
        </p:nvSpPr>
        <p:spPr>
          <a:xfrm>
            <a:off x="8473616" y="3739488"/>
            <a:ext cx="2881687" cy="2639400"/>
          </a:xfrm>
          <a:custGeom>
            <a:avLst/>
            <a:gdLst/>
            <a:ahLst/>
            <a:cxnLst/>
            <a:rect l="l" t="t" r="r" b="b"/>
            <a:pathLst>
              <a:path w="1029115" h="942589">
                <a:moveTo>
                  <a:pt x="91344" y="0"/>
                </a:moveTo>
                <a:lnTo>
                  <a:pt x="937771" y="0"/>
                </a:lnTo>
                <a:cubicBezTo>
                  <a:pt x="988219" y="0"/>
                  <a:pt x="1029115" y="40896"/>
                  <a:pt x="1029115" y="91344"/>
                </a:cubicBezTo>
                <a:lnTo>
                  <a:pt x="1029115" y="851245"/>
                </a:lnTo>
                <a:cubicBezTo>
                  <a:pt x="1029115" y="901693"/>
                  <a:pt x="988219" y="942589"/>
                  <a:pt x="937771" y="942589"/>
                </a:cubicBezTo>
                <a:lnTo>
                  <a:pt x="91344" y="942589"/>
                </a:lnTo>
                <a:cubicBezTo>
                  <a:pt x="40896" y="942589"/>
                  <a:pt x="0" y="901693"/>
                  <a:pt x="0" y="851245"/>
                </a:cubicBezTo>
                <a:lnTo>
                  <a:pt x="0" y="91344"/>
                </a:lnTo>
                <a:cubicBezTo>
                  <a:pt x="0" y="40896"/>
                  <a:pt x="40896" y="0"/>
                  <a:pt x="91344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/>
          <a:lstStyle/>
          <a:p>
            <a:endParaRPr lang="en-CA" sz="1200"/>
          </a:p>
        </p:txBody>
      </p:sp>
      <p:grpSp>
        <p:nvGrpSpPr>
          <p:cNvPr id="38" name="Group 15">
            <a:extLst>
              <a:ext uri="{FF2B5EF4-FFF2-40B4-BE49-F238E27FC236}">
                <a16:creationId xmlns:a16="http://schemas.microsoft.com/office/drawing/2014/main" id="{898DCE17-F773-2F71-9E31-4085530D2E59}"/>
              </a:ext>
            </a:extLst>
          </p:cNvPr>
          <p:cNvGrpSpPr/>
          <p:nvPr/>
        </p:nvGrpSpPr>
        <p:grpSpPr>
          <a:xfrm>
            <a:off x="8473616" y="994088"/>
            <a:ext cx="2881687" cy="2639400"/>
            <a:chOff x="0" y="0"/>
            <a:chExt cx="1029115" cy="942589"/>
          </a:xfrm>
        </p:grpSpPr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F8EBDDA5-BFCC-FD2D-8F2B-B7D186AFC73C}"/>
                </a:ext>
              </a:extLst>
            </p:cNvPr>
            <p:cNvSpPr/>
            <p:nvPr/>
          </p:nvSpPr>
          <p:spPr>
            <a:xfrm>
              <a:off x="0" y="0"/>
              <a:ext cx="1029115" cy="942589"/>
            </a:xfrm>
            <a:custGeom>
              <a:avLst/>
              <a:gdLst/>
              <a:ahLst/>
              <a:cxnLst/>
              <a:rect l="l" t="t" r="r" b="b"/>
              <a:pathLst>
                <a:path w="1029115" h="942589">
                  <a:moveTo>
                    <a:pt x="91344" y="0"/>
                  </a:moveTo>
                  <a:lnTo>
                    <a:pt x="937771" y="0"/>
                  </a:lnTo>
                  <a:cubicBezTo>
                    <a:pt x="988219" y="0"/>
                    <a:pt x="1029115" y="40896"/>
                    <a:pt x="1029115" y="91344"/>
                  </a:cubicBezTo>
                  <a:lnTo>
                    <a:pt x="1029115" y="851245"/>
                  </a:lnTo>
                  <a:cubicBezTo>
                    <a:pt x="1029115" y="901693"/>
                    <a:pt x="988219" y="942589"/>
                    <a:pt x="937771" y="942589"/>
                  </a:cubicBezTo>
                  <a:lnTo>
                    <a:pt x="91344" y="942589"/>
                  </a:lnTo>
                  <a:cubicBezTo>
                    <a:pt x="40896" y="942589"/>
                    <a:pt x="0" y="901693"/>
                    <a:pt x="0" y="851245"/>
                  </a:cubicBezTo>
                  <a:lnTo>
                    <a:pt x="0" y="91344"/>
                  </a:lnTo>
                  <a:cubicBezTo>
                    <a:pt x="0" y="40896"/>
                    <a:pt x="40896" y="0"/>
                    <a:pt x="91344" y="0"/>
                  </a:cubicBezTo>
                  <a:close/>
                </a:path>
              </a:pathLst>
            </a:custGeom>
            <a:solidFill>
              <a:srgbClr val="C00000"/>
            </a:solidFill>
          </p:spPr>
          <p:txBody>
            <a:bodyPr/>
            <a:lstStyle/>
            <a:p>
              <a:endParaRPr lang="en-CA" sz="1200"/>
            </a:p>
          </p:txBody>
        </p:sp>
        <p:sp>
          <p:nvSpPr>
            <p:cNvPr id="40" name="TextBox 17">
              <a:extLst>
                <a:ext uri="{FF2B5EF4-FFF2-40B4-BE49-F238E27FC236}">
                  <a16:creationId xmlns:a16="http://schemas.microsoft.com/office/drawing/2014/main" id="{067CA7FE-9267-62AC-B8A6-B500624F87C7}"/>
                </a:ext>
              </a:extLst>
            </p:cNvPr>
            <p:cNvSpPr txBox="1"/>
            <p:nvPr/>
          </p:nvSpPr>
          <p:spPr>
            <a:xfrm>
              <a:off x="0" y="47625"/>
              <a:ext cx="1029115" cy="89496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6"/>
                </a:lnSpc>
              </a:pPr>
              <a:endParaRPr sz="1200"/>
            </a:p>
          </p:txBody>
        </p:sp>
      </p:grpSp>
      <p:sp>
        <p:nvSpPr>
          <p:cNvPr id="41" name="Freeform 18">
            <a:extLst>
              <a:ext uri="{FF2B5EF4-FFF2-40B4-BE49-F238E27FC236}">
                <a16:creationId xmlns:a16="http://schemas.microsoft.com/office/drawing/2014/main" id="{C005B314-CBA9-37F1-ECA0-15239FB7BA29}"/>
              </a:ext>
            </a:extLst>
          </p:cNvPr>
          <p:cNvSpPr/>
          <p:nvPr/>
        </p:nvSpPr>
        <p:spPr>
          <a:xfrm>
            <a:off x="5620362" y="1195674"/>
            <a:ext cx="422478" cy="422478"/>
          </a:xfrm>
          <a:custGeom>
            <a:avLst/>
            <a:gdLst/>
            <a:ahLst/>
            <a:cxnLst/>
            <a:rect l="l" t="t" r="r" b="b"/>
            <a:pathLst>
              <a:path w="633717" h="633717">
                <a:moveTo>
                  <a:pt x="0" y="0"/>
                </a:moveTo>
                <a:lnTo>
                  <a:pt x="633717" y="0"/>
                </a:lnTo>
                <a:lnTo>
                  <a:pt x="633717" y="633717"/>
                </a:lnTo>
                <a:lnTo>
                  <a:pt x="0" y="6337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 sz="1200"/>
          </a:p>
        </p:txBody>
      </p:sp>
      <p:sp>
        <p:nvSpPr>
          <p:cNvPr id="42" name="Freeform 19">
            <a:extLst>
              <a:ext uri="{FF2B5EF4-FFF2-40B4-BE49-F238E27FC236}">
                <a16:creationId xmlns:a16="http://schemas.microsoft.com/office/drawing/2014/main" id="{4856C1DF-53D9-02B4-6AE3-093EED7F441D}"/>
              </a:ext>
            </a:extLst>
          </p:cNvPr>
          <p:cNvSpPr/>
          <p:nvPr/>
        </p:nvSpPr>
        <p:spPr>
          <a:xfrm>
            <a:off x="8642207" y="1195674"/>
            <a:ext cx="422179" cy="422179"/>
          </a:xfrm>
          <a:custGeom>
            <a:avLst/>
            <a:gdLst/>
            <a:ahLst/>
            <a:cxnLst/>
            <a:rect l="l" t="t" r="r" b="b"/>
            <a:pathLst>
              <a:path w="633268" h="633268">
                <a:moveTo>
                  <a:pt x="0" y="0"/>
                </a:moveTo>
                <a:lnTo>
                  <a:pt x="633267" y="0"/>
                </a:lnTo>
                <a:lnTo>
                  <a:pt x="633267" y="633267"/>
                </a:lnTo>
                <a:lnTo>
                  <a:pt x="0" y="6332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 sz="1200"/>
          </a:p>
        </p:txBody>
      </p:sp>
      <p:sp>
        <p:nvSpPr>
          <p:cNvPr id="43" name="Freeform 20">
            <a:extLst>
              <a:ext uri="{FF2B5EF4-FFF2-40B4-BE49-F238E27FC236}">
                <a16:creationId xmlns:a16="http://schemas.microsoft.com/office/drawing/2014/main" id="{468D55E7-7361-7E64-6BF1-7602E627EAC5}"/>
              </a:ext>
            </a:extLst>
          </p:cNvPr>
          <p:cNvSpPr/>
          <p:nvPr/>
        </p:nvSpPr>
        <p:spPr>
          <a:xfrm>
            <a:off x="5620661" y="3912130"/>
            <a:ext cx="422179" cy="422179"/>
          </a:xfrm>
          <a:custGeom>
            <a:avLst/>
            <a:gdLst/>
            <a:ahLst/>
            <a:cxnLst/>
            <a:rect l="l" t="t" r="r" b="b"/>
            <a:pathLst>
              <a:path w="633268" h="633268">
                <a:moveTo>
                  <a:pt x="0" y="0"/>
                </a:moveTo>
                <a:lnTo>
                  <a:pt x="633268" y="0"/>
                </a:lnTo>
                <a:lnTo>
                  <a:pt x="633268" y="633268"/>
                </a:lnTo>
                <a:lnTo>
                  <a:pt x="0" y="633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 sz="1200"/>
          </a:p>
        </p:txBody>
      </p:sp>
      <p:sp>
        <p:nvSpPr>
          <p:cNvPr id="44" name="Freeform 21">
            <a:extLst>
              <a:ext uri="{FF2B5EF4-FFF2-40B4-BE49-F238E27FC236}">
                <a16:creationId xmlns:a16="http://schemas.microsoft.com/office/drawing/2014/main" id="{8F2D4C5B-14A0-E8A0-8397-F854CACB4A36}"/>
              </a:ext>
            </a:extLst>
          </p:cNvPr>
          <p:cNvSpPr/>
          <p:nvPr/>
        </p:nvSpPr>
        <p:spPr>
          <a:xfrm>
            <a:off x="8642207" y="3912130"/>
            <a:ext cx="422179" cy="422179"/>
          </a:xfrm>
          <a:custGeom>
            <a:avLst/>
            <a:gdLst/>
            <a:ahLst/>
            <a:cxnLst/>
            <a:rect l="l" t="t" r="r" b="b"/>
            <a:pathLst>
              <a:path w="633268" h="633268">
                <a:moveTo>
                  <a:pt x="0" y="0"/>
                </a:moveTo>
                <a:lnTo>
                  <a:pt x="633267" y="0"/>
                </a:lnTo>
                <a:lnTo>
                  <a:pt x="633267" y="633268"/>
                </a:lnTo>
                <a:lnTo>
                  <a:pt x="0" y="633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A" sz="1200"/>
          </a:p>
        </p:txBody>
      </p:sp>
      <p:pic>
        <p:nvPicPr>
          <p:cNvPr id="8" name="Picture 7" descr="Page 2 | Rekindled emotions Images - Free Download on Magnific (formerly  Freepik)">
            <a:extLst>
              <a:ext uri="{FF2B5EF4-FFF2-40B4-BE49-F238E27FC236}">
                <a16:creationId xmlns:a16="http://schemas.microsoft.com/office/drawing/2014/main" id="{6969E6A0-CAB2-A0D6-3F83-541E6DEFC48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879" t="-2084" r="27153" b="2084"/>
          <a:stretch>
            <a:fillRect/>
          </a:stretch>
        </p:blipFill>
        <p:spPr>
          <a:xfrm>
            <a:off x="8642208" y="1127445"/>
            <a:ext cx="2560500" cy="2353581"/>
          </a:xfrm>
          <a:prstGeom prst="rect">
            <a:avLst/>
          </a:prstGeom>
        </p:spPr>
      </p:pic>
      <p:pic>
        <p:nvPicPr>
          <p:cNvPr id="10" name="Picture 9" descr="What is the difference between spirituality and religion? - wikiHow Forums">
            <a:extLst>
              <a:ext uri="{FF2B5EF4-FFF2-40B4-BE49-F238E27FC236}">
                <a16:creationId xmlns:a16="http://schemas.microsoft.com/office/drawing/2014/main" id="{BDA9C8A8-84AB-E808-FFF0-F13E21B932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4208" y="3912130"/>
            <a:ext cx="2560501" cy="2310838"/>
          </a:xfrm>
          <a:prstGeom prst="rect">
            <a:avLst/>
          </a:prstGeom>
        </p:spPr>
      </p:pic>
      <p:pic>
        <p:nvPicPr>
          <p:cNvPr id="14" name="Picture 13" descr="Conceptual art of human consciousness and brain waves 71884166 Stock Photo  at Vecteezy">
            <a:extLst>
              <a:ext uri="{FF2B5EF4-FFF2-40B4-BE49-F238E27FC236}">
                <a16:creationId xmlns:a16="http://schemas.microsoft.com/office/drawing/2014/main" id="{51B22DF3-FBE9-26C0-C462-C9A32E2A087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3501" r="22882"/>
          <a:stretch>
            <a:fillRect/>
          </a:stretch>
        </p:blipFill>
        <p:spPr>
          <a:xfrm>
            <a:off x="5620661" y="3827957"/>
            <a:ext cx="2593939" cy="2395012"/>
          </a:xfrm>
          <a:prstGeom prst="rect">
            <a:avLst/>
          </a:prstGeom>
        </p:spPr>
      </p:pic>
      <p:pic>
        <p:nvPicPr>
          <p:cNvPr id="18" name="Picture 17" descr="AI generated image">
            <a:extLst>
              <a:ext uri="{FF2B5EF4-FFF2-40B4-BE49-F238E27FC236}">
                <a16:creationId xmlns:a16="http://schemas.microsoft.com/office/drawing/2014/main" id="{C2A5DD91-42D9-62EC-9F52-C523F9A960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21901" y="1195674"/>
            <a:ext cx="2592699" cy="22853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84EF3EF-32CF-35F6-1B8A-8C5C67491FBE}"/>
              </a:ext>
            </a:extLst>
          </p:cNvPr>
          <p:cNvSpPr txBox="1"/>
          <p:nvPr/>
        </p:nvSpPr>
        <p:spPr>
          <a:xfrm>
            <a:off x="8663468" y="3917188"/>
            <a:ext cx="1372499" cy="397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000" b="1" kern="100" dirty="0">
                <a:solidFill>
                  <a:schemeClr val="accent6"/>
                </a:solidFill>
                <a:effectLst/>
                <a:latin typeface="Segoe UI Variable Display" pitchFamily="2" charset="0"/>
                <a:ea typeface="Calibri" panose="020F0502020204030204" pitchFamily="34" charset="0"/>
                <a:cs typeface="Segoe UI Semibold" panose="020B0702040204020203" pitchFamily="34" charset="0"/>
              </a:rPr>
              <a:t>spiritual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C12198-C00C-77BF-53EB-2ACB1716AE99}"/>
              </a:ext>
            </a:extLst>
          </p:cNvPr>
          <p:cNvSpPr txBox="1"/>
          <p:nvPr/>
        </p:nvSpPr>
        <p:spPr>
          <a:xfrm>
            <a:off x="6892685" y="3121014"/>
            <a:ext cx="1372499" cy="397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000" b="1" kern="100" dirty="0">
                <a:solidFill>
                  <a:srgbClr val="C00000"/>
                </a:solidFill>
                <a:effectLst/>
                <a:latin typeface="Segoe UI Variable Display" pitchFamily="2" charset="0"/>
                <a:ea typeface="Calibri" panose="020F0502020204030204" pitchFamily="34" charset="0"/>
                <a:cs typeface="Segoe UI Semibold" panose="020B0702040204020203" pitchFamily="34" charset="0"/>
              </a:rPr>
              <a:t>wellness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AECE4A-E388-88D3-DB54-FDCE15966EEA}"/>
              </a:ext>
            </a:extLst>
          </p:cNvPr>
          <p:cNvSpPr txBox="1"/>
          <p:nvPr/>
        </p:nvSpPr>
        <p:spPr>
          <a:xfrm>
            <a:off x="6963262" y="3843751"/>
            <a:ext cx="1231346" cy="397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000" b="1" kern="100" dirty="0">
                <a:solidFill>
                  <a:schemeClr val="accent4"/>
                </a:solidFill>
                <a:effectLst/>
                <a:latin typeface="Segoe UI Variable Display" pitchFamily="2" charset="0"/>
                <a:ea typeface="Calibri" panose="020F0502020204030204" pitchFamily="34" charset="0"/>
                <a:cs typeface="Segoe UI Semibold" panose="020B0702040204020203" pitchFamily="34" charset="0"/>
              </a:rPr>
              <a:t>mind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7BE0CC-600B-6A13-E650-5ECDB07496C9}"/>
              </a:ext>
            </a:extLst>
          </p:cNvPr>
          <p:cNvSpPr txBox="1"/>
          <p:nvPr/>
        </p:nvSpPr>
        <p:spPr>
          <a:xfrm>
            <a:off x="8634208" y="3051407"/>
            <a:ext cx="1372499" cy="397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000" b="1" kern="100" dirty="0">
                <a:solidFill>
                  <a:schemeClr val="accent3"/>
                </a:solidFill>
                <a:effectLst/>
                <a:latin typeface="Segoe UI Variable Display" pitchFamily="2" charset="0"/>
                <a:ea typeface="Calibri" panose="020F0502020204030204" pitchFamily="34" charset="0"/>
                <a:cs typeface="Segoe UI Semibold" panose="020B0702040204020203" pitchFamily="34" charset="0"/>
              </a:rPr>
              <a:t>emotions</a:t>
            </a:r>
          </a:p>
        </p:txBody>
      </p:sp>
    </p:spTree>
    <p:extLst>
      <p:ext uri="{BB962C8B-B14F-4D97-AF65-F5344CB8AC3E}">
        <p14:creationId xmlns:p14="http://schemas.microsoft.com/office/powerpoint/2010/main" val="2113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animBg="1"/>
      <p:bldP spid="41" grpId="0" animBg="1"/>
      <p:bldP spid="43" grpId="0" animBg="1"/>
      <p:bldP spid="20" grpId="0"/>
      <p:bldP spid="22" grpId="0"/>
      <p:bldP spid="24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</p:tagLst>
</file>

<file path=ppt/theme/theme1.xml><?xml version="1.0" encoding="utf-8"?>
<a:theme xmlns:a="http://schemas.openxmlformats.org/drawingml/2006/main" name="PETRONAS">
  <a:themeElements>
    <a:clrScheme name="PETRONAS">
      <a:dk1>
        <a:srgbClr val="000000"/>
      </a:dk1>
      <a:lt1>
        <a:srgbClr val="FFFFFF"/>
      </a:lt1>
      <a:dk2>
        <a:srgbClr val="00B1A9"/>
      </a:dk2>
      <a:lt2>
        <a:srgbClr val="DFDEDE"/>
      </a:lt2>
      <a:accent1>
        <a:srgbClr val="20419A"/>
      </a:accent1>
      <a:accent2>
        <a:srgbClr val="763F98"/>
      </a:accent2>
      <a:accent3>
        <a:srgbClr val="FDB924"/>
      </a:accent3>
      <a:accent4>
        <a:srgbClr val="BFD730"/>
      </a:accent4>
      <a:accent5>
        <a:srgbClr val="20419A"/>
      </a:accent5>
      <a:accent6>
        <a:srgbClr val="763F98"/>
      </a:accent6>
      <a:hlink>
        <a:srgbClr val="20419A"/>
      </a:hlink>
      <a:folHlink>
        <a:srgbClr val="3C383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0821_PETRO_PPT_4by3 [Read-Only]" id="{30E64985-7FB2-40C7-B7CE-AD3AAD29D932}" vid="{E23FA934-56B3-466D-BF1A-B75DACADD8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a894df29-9e07-45ae-95a6-4e7eb881815a">
  <element uid="fc6b8280-ed85-41e2-bcb5-17f2674e7dc3" value=""/>
  <element uid="63fe904a-5fdc-4578-a9e9-8bed5f54c116" value=""/>
  <element uid="156167bd-046a-459b-9d5a-a42ee179a501" value=""/>
</sisl>
</file>

<file path=customXml/itemProps1.xml><?xml version="1.0" encoding="utf-8"?>
<ds:datastoreItem xmlns:ds="http://schemas.openxmlformats.org/officeDocument/2006/customXml" ds:itemID="{398019B2-E3D8-4BA0-B6BB-6910DA62ADD6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7687</TotalTime>
  <Words>272</Words>
  <Application>Microsoft Office PowerPoint</Application>
  <PresentationFormat>Widescreen</PresentationFormat>
  <Paragraphs>113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Arial Black</vt:lpstr>
      <vt:lpstr>Calibri</vt:lpstr>
      <vt:lpstr>Museo Sans 300</vt:lpstr>
      <vt:lpstr>Segoe UI Black</vt:lpstr>
      <vt:lpstr>Segoe UI Semibold</vt:lpstr>
      <vt:lpstr>Segoe UI Variable Display</vt:lpstr>
      <vt:lpstr>Segoe UI Variable Small Semibol</vt:lpstr>
      <vt:lpstr>Verdana</vt:lpstr>
      <vt:lpstr>Wingdings</vt:lpstr>
      <vt:lpstr>PETRONAS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P37r0n45DCS_InternalInternal</cp:keywords>
  <cp:lastModifiedBy>Zahira Z</cp:lastModifiedBy>
  <cp:revision>24</cp:revision>
  <dcterms:created xsi:type="dcterms:W3CDTF">2020-08-11T00:21:08Z</dcterms:created>
  <dcterms:modified xsi:type="dcterms:W3CDTF">2026-07-21T10:39:59Z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41995484-0920-4501-a373-8e8d79b647e9</vt:lpwstr>
  </property>
  <property fmtid="{D5CDD505-2E9C-101B-9397-08002B2CF9AE}" pid="3" name="bjSaver">
    <vt:lpwstr>VUnp34st/TebEMZ7h5wd7ithQCskIkr6</vt:lpwstr>
  </property>
  <property fmtid="{D5CDD505-2E9C-101B-9397-08002B2CF9AE}" pid="4" name="bjDocumentLabelXML">
    <vt:lpwstr>&lt;?xml version="1.0" encoding="us-ascii"?&gt;&lt;sisl xmlns:xsd="http://www.w3.org/2001/XMLSchema" xmlns:xsi="http://www.w3.org/2001/XMLSchema-instance" sislVersion="0" policy="a894df29-9e07-45ae-95a6-4e7eb881815a" xmlns="http://www.boldonjames.com/2008/01/sie/i</vt:lpwstr>
  </property>
  <property fmtid="{D5CDD505-2E9C-101B-9397-08002B2CF9AE}" pid="5" name="bjDocumentLabelXML-0">
    <vt:lpwstr>nternal/label"&gt;&lt;element uid="fc6b8280-ed85-41e2-bcb5-17f2674e7dc3" value="" /&gt;&lt;element uid="63fe904a-5fdc-4578-a9e9-8bed5f54c116" value="" /&gt;&lt;element uid="156167bd-046a-459b-9d5a-a42ee179a501" value="" /&gt;&lt;/sisl&gt;</vt:lpwstr>
  </property>
  <property fmtid="{D5CDD505-2E9C-101B-9397-08002B2CF9AE}" pid="6" name="bjDocumentSecurityLabel">
    <vt:lpwstr>[Internal] </vt:lpwstr>
  </property>
  <property fmtid="{D5CDD505-2E9C-101B-9397-08002B2CF9AE}" pid="7" name="DCSMetadata">
    <vt:lpwstr>P37r0n45DCS_InternalInternal</vt:lpwstr>
  </property>
</Properties>
</file>